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8"/>
  </p:notesMasterIdLst>
  <p:sldIdLst>
    <p:sldId id="491" r:id="rId2"/>
    <p:sldId id="544" r:id="rId3"/>
    <p:sldId id="294" r:id="rId4"/>
    <p:sldId id="571" r:id="rId5"/>
    <p:sldId id="282" r:id="rId6"/>
    <p:sldId id="455" r:id="rId7"/>
    <p:sldId id="262" r:id="rId8"/>
    <p:sldId id="297" r:id="rId9"/>
    <p:sldId id="472" r:id="rId10"/>
    <p:sldId id="277" r:id="rId11"/>
    <p:sldId id="526" r:id="rId12"/>
    <p:sldId id="582" r:id="rId13"/>
    <p:sldId id="474" r:id="rId14"/>
    <p:sldId id="538" r:id="rId15"/>
    <p:sldId id="576" r:id="rId16"/>
    <p:sldId id="518" r:id="rId17"/>
    <p:sldId id="531" r:id="rId18"/>
    <p:sldId id="482" r:id="rId19"/>
    <p:sldId id="591" r:id="rId20"/>
    <p:sldId id="486" r:id="rId21"/>
    <p:sldId id="569" r:id="rId22"/>
    <p:sldId id="525" r:id="rId23"/>
    <p:sldId id="275" r:id="rId24"/>
    <p:sldId id="285" r:id="rId25"/>
    <p:sldId id="553" r:id="rId26"/>
    <p:sldId id="483" r:id="rId27"/>
    <p:sldId id="487" r:id="rId28"/>
    <p:sldId id="512" r:id="rId29"/>
    <p:sldId id="527" r:id="rId30"/>
    <p:sldId id="464" r:id="rId31"/>
    <p:sldId id="493" r:id="rId32"/>
    <p:sldId id="457" r:id="rId33"/>
    <p:sldId id="510" r:id="rId34"/>
    <p:sldId id="296" r:id="rId35"/>
    <p:sldId id="270" r:id="rId36"/>
    <p:sldId id="276" r:id="rId37"/>
    <p:sldId id="473" r:id="rId38"/>
    <p:sldId id="556" r:id="rId39"/>
    <p:sldId id="463" r:id="rId40"/>
    <p:sldId id="462" r:id="rId41"/>
    <p:sldId id="570" r:id="rId42"/>
    <p:sldId id="266" r:id="rId43"/>
    <p:sldId id="274" r:id="rId44"/>
    <p:sldId id="499" r:id="rId45"/>
    <p:sldId id="523" r:id="rId46"/>
    <p:sldId id="501" r:id="rId47"/>
    <p:sldId id="471" r:id="rId48"/>
    <p:sldId id="456" r:id="rId49"/>
    <p:sldId id="559" r:id="rId50"/>
    <p:sldId id="508" r:id="rId51"/>
    <p:sldId id="477" r:id="rId52"/>
    <p:sldId id="295" r:id="rId53"/>
    <p:sldId id="555" r:id="rId54"/>
    <p:sldId id="564" r:id="rId55"/>
    <p:sldId id="563" r:id="rId56"/>
    <p:sldId id="459" r:id="rId57"/>
    <p:sldId id="479" r:id="rId58"/>
    <p:sldId id="529" r:id="rId59"/>
    <p:sldId id="567" r:id="rId60"/>
    <p:sldId id="458" r:id="rId61"/>
    <p:sldId id="291" r:id="rId62"/>
    <p:sldId id="480" r:id="rId63"/>
    <p:sldId id="265" r:id="rId64"/>
    <p:sldId id="475" r:id="rId65"/>
    <p:sldId id="566" r:id="rId66"/>
    <p:sldId id="515" r:id="rId67"/>
    <p:sldId id="261" r:id="rId68"/>
    <p:sldId id="461" r:id="rId69"/>
    <p:sldId id="497" r:id="rId70"/>
    <p:sldId id="288" r:id="rId71"/>
    <p:sldId id="504" r:id="rId72"/>
    <p:sldId id="587" r:id="rId73"/>
    <p:sldId id="558" r:id="rId74"/>
    <p:sldId id="584" r:id="rId75"/>
    <p:sldId id="269" r:id="rId76"/>
    <p:sldId id="496" r:id="rId77"/>
    <p:sldId id="495" r:id="rId78"/>
    <p:sldId id="572" r:id="rId79"/>
    <p:sldId id="481" r:id="rId80"/>
    <p:sldId id="502" r:id="rId81"/>
    <p:sldId id="507" r:id="rId82"/>
    <p:sldId id="478" r:id="rId83"/>
    <p:sldId id="554" r:id="rId84"/>
    <p:sldId id="465" r:id="rId85"/>
    <p:sldId id="271" r:id="rId86"/>
    <p:sldId id="492" r:id="rId87"/>
    <p:sldId id="268" r:id="rId88"/>
    <p:sldId id="540" r:id="rId89"/>
    <p:sldId id="577" r:id="rId90"/>
    <p:sldId id="257" r:id="rId91"/>
    <p:sldId id="560" r:id="rId92"/>
    <p:sldId id="590" r:id="rId93"/>
    <p:sldId id="539" r:id="rId94"/>
    <p:sldId id="589" r:id="rId95"/>
    <p:sldId id="534" r:id="rId96"/>
    <p:sldId id="454" r:id="rId97"/>
    <p:sldId id="273" r:id="rId98"/>
    <p:sldId id="509" r:id="rId99"/>
    <p:sldId id="536" r:id="rId100"/>
    <p:sldId id="520" r:id="rId101"/>
    <p:sldId id="503" r:id="rId102"/>
    <p:sldId id="522" r:id="rId103"/>
    <p:sldId id="453" r:id="rId104"/>
    <p:sldId id="494" r:id="rId105"/>
    <p:sldId id="489" r:id="rId106"/>
    <p:sldId id="264" r:id="rId107"/>
    <p:sldId id="272" r:id="rId108"/>
    <p:sldId id="521" r:id="rId109"/>
    <p:sldId id="594" r:id="rId110"/>
    <p:sldId id="535" r:id="rId111"/>
    <p:sldId id="506" r:id="rId112"/>
    <p:sldId id="583" r:id="rId113"/>
    <p:sldId id="287" r:id="rId114"/>
    <p:sldId id="490" r:id="rId115"/>
    <p:sldId id="260" r:id="rId116"/>
    <p:sldId id="466" r:id="rId117"/>
    <p:sldId id="498" r:id="rId118"/>
    <p:sldId id="469" r:id="rId119"/>
    <p:sldId id="484" r:id="rId120"/>
    <p:sldId id="500" r:id="rId121"/>
    <p:sldId id="460" r:id="rId122"/>
    <p:sldId id="573" r:id="rId123"/>
    <p:sldId id="541" r:id="rId124"/>
    <p:sldId id="511" r:id="rId125"/>
    <p:sldId id="256" r:id="rId126"/>
    <p:sldId id="470" r:id="rId127"/>
    <p:sldId id="588" r:id="rId128"/>
    <p:sldId id="545" r:id="rId129"/>
    <p:sldId id="516" r:id="rId130"/>
    <p:sldId id="290" r:id="rId131"/>
    <p:sldId id="476" r:id="rId132"/>
    <p:sldId id="293" r:id="rId133"/>
    <p:sldId id="517" r:id="rId134"/>
    <p:sldId id="543" r:id="rId135"/>
    <p:sldId id="485" r:id="rId136"/>
    <p:sldId id="513" r:id="rId137"/>
    <p:sldId id="530" r:id="rId138"/>
    <p:sldId id="579" r:id="rId139"/>
    <p:sldId id="292" r:id="rId140"/>
    <p:sldId id="280" r:id="rId141"/>
    <p:sldId id="580" r:id="rId142"/>
    <p:sldId id="267" r:id="rId143"/>
    <p:sldId id="537" r:id="rId144"/>
    <p:sldId id="304" r:id="rId145"/>
    <p:sldId id="467" r:id="rId146"/>
    <p:sldId id="488" r:id="rId147"/>
    <p:sldId id="568" r:id="rId148"/>
    <p:sldId id="548" r:id="rId149"/>
    <p:sldId id="519" r:id="rId150"/>
    <p:sldId id="546" r:id="rId151"/>
    <p:sldId id="258" r:id="rId152"/>
    <p:sldId id="565" r:id="rId153"/>
    <p:sldId id="468" r:id="rId154"/>
    <p:sldId id="524" r:id="rId155"/>
    <p:sldId id="586" r:id="rId156"/>
    <p:sldId id="547" r:id="rId157"/>
    <p:sldId id="533" r:id="rId158"/>
    <p:sldId id="279" r:id="rId159"/>
    <p:sldId id="561" r:id="rId160"/>
    <p:sldId id="581" r:id="rId161"/>
    <p:sldId id="551" r:id="rId162"/>
    <p:sldId id="562" r:id="rId163"/>
    <p:sldId id="528" r:id="rId164"/>
    <p:sldId id="592" r:id="rId165"/>
    <p:sldId id="549" r:id="rId166"/>
    <p:sldId id="550" r:id="rId167"/>
    <p:sldId id="514" r:id="rId168"/>
    <p:sldId id="585" r:id="rId169"/>
    <p:sldId id="263" r:id="rId170"/>
    <p:sldId id="303" r:id="rId171"/>
    <p:sldId id="532" r:id="rId172"/>
    <p:sldId id="283" r:id="rId173"/>
    <p:sldId id="306" r:id="rId174"/>
    <p:sldId id="593" r:id="rId175"/>
    <p:sldId id="575" r:id="rId176"/>
    <p:sldId id="578" r:id="rId177"/>
    <p:sldId id="327" r:id="rId178"/>
    <p:sldId id="281" r:id="rId179"/>
    <p:sldId id="278" r:id="rId180"/>
    <p:sldId id="335" r:id="rId181"/>
    <p:sldId id="505" r:id="rId182"/>
    <p:sldId id="340" r:id="rId183"/>
    <p:sldId id="289" r:id="rId184"/>
    <p:sldId id="552" r:id="rId185"/>
    <p:sldId id="557" r:id="rId186"/>
    <p:sldId id="365" r:id="rId187"/>
    <p:sldId id="542" r:id="rId188"/>
    <p:sldId id="259" r:id="rId189"/>
    <p:sldId id="308" r:id="rId190"/>
    <p:sldId id="286" r:id="rId191"/>
    <p:sldId id="386" r:id="rId192"/>
    <p:sldId id="574" r:id="rId193"/>
    <p:sldId id="311" r:id="rId194"/>
    <p:sldId id="440" r:id="rId195"/>
    <p:sldId id="284" r:id="rId196"/>
    <p:sldId id="355" r:id="rId19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7509" autoAdjust="0"/>
  </p:normalViewPr>
  <p:slideViewPr>
    <p:cSldViewPr>
      <p:cViewPr varScale="1">
        <p:scale>
          <a:sx n="72" d="100"/>
          <a:sy n="72" d="100"/>
        </p:scale>
        <p:origin x="-13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9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notesMaster" Target="notesMasters/notesMaster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35167-5B00-4FCF-A3EA-D2CAB03FBFBC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FBE2B-A8CB-44CC-A163-9BFFD70F73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728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FBE2B-A8CB-44CC-A163-9BFFD70F73F3}" type="slidenum">
              <a:rPr lang="cs-CZ" smtClean="0"/>
              <a:t>194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67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2B6FF-29CC-4404-94EC-04DD86A9A978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1182B-1103-4065-AA6C-145792FC8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4411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2B6FF-29CC-4404-94EC-04DD86A9A978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1182B-1103-4065-AA6C-145792FC8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007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2B6FF-29CC-4404-94EC-04DD86A9A978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1182B-1103-4065-AA6C-145792FC8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322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2B6FF-29CC-4404-94EC-04DD86A9A978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1182B-1103-4065-AA6C-145792FC8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803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2B6FF-29CC-4404-94EC-04DD86A9A978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1182B-1103-4065-AA6C-145792FC8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02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2B6FF-29CC-4404-94EC-04DD86A9A978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1182B-1103-4065-AA6C-145792FC8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947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2B6FF-29CC-4404-94EC-04DD86A9A978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1182B-1103-4065-AA6C-145792FC8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831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2B6FF-29CC-4404-94EC-04DD86A9A978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1182B-1103-4065-AA6C-145792FC8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97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2B6FF-29CC-4404-94EC-04DD86A9A978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1182B-1103-4065-AA6C-145792FC8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8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2B6FF-29CC-4404-94EC-04DD86A9A978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1182B-1103-4065-AA6C-145792FC8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269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2B6FF-29CC-4404-94EC-04DD86A9A978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1182B-1103-4065-AA6C-145792FC8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73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2B6FF-29CC-4404-94EC-04DD86A9A978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1182B-1103-4065-AA6C-145792FC82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38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6.png"/><Relationship Id="rId4" Type="http://schemas.openxmlformats.org/officeDocument/2006/relationships/image" Target="../media/image38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3" Type="http://schemas.openxmlformats.org/officeDocument/2006/relationships/image" Target="../media/image390.png"/><Relationship Id="rId7" Type="http://schemas.openxmlformats.org/officeDocument/2006/relationships/image" Target="../media/image394.png"/><Relationship Id="rId2" Type="http://schemas.openxmlformats.org/officeDocument/2006/relationships/image" Target="../media/image3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3.png"/><Relationship Id="rId5" Type="http://schemas.openxmlformats.org/officeDocument/2006/relationships/image" Target="../media/image392.png"/><Relationship Id="rId4" Type="http://schemas.openxmlformats.org/officeDocument/2006/relationships/image" Target="../media/image39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image" Target="../media/image39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9.png"/><Relationship Id="rId4" Type="http://schemas.openxmlformats.org/officeDocument/2006/relationships/image" Target="../media/image398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6.png"/><Relationship Id="rId3" Type="http://schemas.openxmlformats.org/officeDocument/2006/relationships/image" Target="../media/image401.png"/><Relationship Id="rId7" Type="http://schemas.openxmlformats.org/officeDocument/2006/relationships/image" Target="../media/image405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4.png"/><Relationship Id="rId5" Type="http://schemas.openxmlformats.org/officeDocument/2006/relationships/image" Target="../media/image403.png"/><Relationship Id="rId4" Type="http://schemas.openxmlformats.org/officeDocument/2006/relationships/image" Target="../media/image40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0.png"/><Relationship Id="rId4" Type="http://schemas.openxmlformats.org/officeDocument/2006/relationships/image" Target="../media/image409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8.png"/><Relationship Id="rId5" Type="http://schemas.openxmlformats.org/officeDocument/2006/relationships/image" Target="../media/image417.png"/><Relationship Id="rId4" Type="http://schemas.openxmlformats.org/officeDocument/2006/relationships/image" Target="../media/image41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2.png"/><Relationship Id="rId4" Type="http://schemas.openxmlformats.org/officeDocument/2006/relationships/image" Target="../media/image4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6.png"/><Relationship Id="rId4" Type="http://schemas.openxmlformats.org/officeDocument/2006/relationships/image" Target="../media/image42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0.png"/><Relationship Id="rId4" Type="http://schemas.openxmlformats.org/officeDocument/2006/relationships/image" Target="../media/image429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4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3" Type="http://schemas.openxmlformats.org/officeDocument/2006/relationships/image" Target="../media/image446.png"/><Relationship Id="rId7" Type="http://schemas.openxmlformats.org/officeDocument/2006/relationships/image" Target="../media/image450.png"/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9.png"/><Relationship Id="rId11" Type="http://schemas.openxmlformats.org/officeDocument/2006/relationships/image" Target="../media/image454.png"/><Relationship Id="rId5" Type="http://schemas.openxmlformats.org/officeDocument/2006/relationships/image" Target="../media/image448.png"/><Relationship Id="rId10" Type="http://schemas.openxmlformats.org/officeDocument/2006/relationships/image" Target="../media/image453.png"/><Relationship Id="rId4" Type="http://schemas.openxmlformats.org/officeDocument/2006/relationships/image" Target="../media/image447.png"/><Relationship Id="rId9" Type="http://schemas.openxmlformats.org/officeDocument/2006/relationships/image" Target="../media/image45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png"/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8.png"/><Relationship Id="rId4" Type="http://schemas.openxmlformats.org/officeDocument/2006/relationships/image" Target="../media/image457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7" Type="http://schemas.openxmlformats.org/officeDocument/2006/relationships/image" Target="../media/image467.png"/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6.png"/><Relationship Id="rId5" Type="http://schemas.openxmlformats.org/officeDocument/2006/relationships/image" Target="../media/image465.png"/><Relationship Id="rId4" Type="http://schemas.openxmlformats.org/officeDocument/2006/relationships/image" Target="../media/image46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image" Target="../media/image468.pn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3" Type="http://schemas.openxmlformats.org/officeDocument/2006/relationships/image" Target="../media/image471.png"/><Relationship Id="rId7" Type="http://schemas.openxmlformats.org/officeDocument/2006/relationships/image" Target="../media/image475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4.png"/><Relationship Id="rId5" Type="http://schemas.openxmlformats.org/officeDocument/2006/relationships/image" Target="../media/image473.png"/><Relationship Id="rId4" Type="http://schemas.openxmlformats.org/officeDocument/2006/relationships/image" Target="../media/image472.png"/><Relationship Id="rId9" Type="http://schemas.openxmlformats.org/officeDocument/2006/relationships/image" Target="../media/image47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png"/><Relationship Id="rId7" Type="http://schemas.openxmlformats.org/officeDocument/2006/relationships/image" Target="../media/image483.png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2.png"/><Relationship Id="rId5" Type="http://schemas.openxmlformats.org/officeDocument/2006/relationships/image" Target="../media/image481.png"/><Relationship Id="rId4" Type="http://schemas.openxmlformats.org/officeDocument/2006/relationships/image" Target="../media/image48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5.png"/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7.png"/><Relationship Id="rId4" Type="http://schemas.openxmlformats.org/officeDocument/2006/relationships/image" Target="../media/image486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8.pn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png"/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png"/><Relationship Id="rId7" Type="http://schemas.openxmlformats.org/officeDocument/2006/relationships/image" Target="../media/image500.png"/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9.png"/><Relationship Id="rId5" Type="http://schemas.openxmlformats.org/officeDocument/2006/relationships/image" Target="../media/image498.png"/><Relationship Id="rId4" Type="http://schemas.openxmlformats.org/officeDocument/2006/relationships/image" Target="../media/image49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4.png"/><Relationship Id="rId4" Type="http://schemas.openxmlformats.org/officeDocument/2006/relationships/image" Target="../media/image50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7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png"/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4.png"/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7.png"/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9.png"/><Relationship Id="rId4" Type="http://schemas.openxmlformats.org/officeDocument/2006/relationships/image" Target="../media/image51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image" Target="../media/image5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6.png"/><Relationship Id="rId4" Type="http://schemas.openxmlformats.org/officeDocument/2006/relationships/image" Target="../media/image52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png"/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0.png"/><Relationship Id="rId4" Type="http://schemas.openxmlformats.org/officeDocument/2006/relationships/image" Target="../media/image529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5.png"/><Relationship Id="rId5" Type="http://schemas.openxmlformats.org/officeDocument/2006/relationships/image" Target="../media/image534.png"/><Relationship Id="rId4" Type="http://schemas.openxmlformats.org/officeDocument/2006/relationships/image" Target="../media/image53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7.png"/><Relationship Id="rId2" Type="http://schemas.openxmlformats.org/officeDocument/2006/relationships/image" Target="../media/image5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0.png"/><Relationship Id="rId5" Type="http://schemas.openxmlformats.org/officeDocument/2006/relationships/image" Target="../media/image539.png"/><Relationship Id="rId4" Type="http://schemas.openxmlformats.org/officeDocument/2006/relationships/image" Target="../media/image5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2.png"/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3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545.png"/><Relationship Id="rId7" Type="http://schemas.openxmlformats.org/officeDocument/2006/relationships/image" Target="../media/image549.png"/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8.png"/><Relationship Id="rId5" Type="http://schemas.openxmlformats.org/officeDocument/2006/relationships/image" Target="../media/image547.png"/><Relationship Id="rId4" Type="http://schemas.openxmlformats.org/officeDocument/2006/relationships/image" Target="../media/image546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3.png"/><Relationship Id="rId2" Type="http://schemas.openxmlformats.org/officeDocument/2006/relationships/image" Target="../media/image5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4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6.png"/><Relationship Id="rId2" Type="http://schemas.openxmlformats.org/officeDocument/2006/relationships/image" Target="../media/image5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8.png"/><Relationship Id="rId4" Type="http://schemas.openxmlformats.org/officeDocument/2006/relationships/image" Target="../media/image557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9.pn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png"/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7.png"/><Relationship Id="rId2" Type="http://schemas.openxmlformats.org/officeDocument/2006/relationships/image" Target="../media/image5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0.png"/><Relationship Id="rId5" Type="http://schemas.openxmlformats.org/officeDocument/2006/relationships/image" Target="../media/image569.png"/><Relationship Id="rId4" Type="http://schemas.openxmlformats.org/officeDocument/2006/relationships/image" Target="../media/image568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png"/><Relationship Id="rId2" Type="http://schemas.openxmlformats.org/officeDocument/2006/relationships/image" Target="../media/image5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png"/><Relationship Id="rId7" Type="http://schemas.openxmlformats.org/officeDocument/2006/relationships/image" Target="../media/image579.png"/><Relationship Id="rId2" Type="http://schemas.openxmlformats.org/officeDocument/2006/relationships/image" Target="../media/image5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8.png"/><Relationship Id="rId5" Type="http://schemas.openxmlformats.org/officeDocument/2006/relationships/image" Target="../media/image577.png"/><Relationship Id="rId4" Type="http://schemas.openxmlformats.org/officeDocument/2006/relationships/image" Target="../media/image576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2.pn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4.png"/><Relationship Id="rId4" Type="http://schemas.openxmlformats.org/officeDocument/2006/relationships/image" Target="../media/image58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6.png"/><Relationship Id="rId2" Type="http://schemas.openxmlformats.org/officeDocument/2006/relationships/image" Target="../media/image58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8.png"/><Relationship Id="rId4" Type="http://schemas.openxmlformats.org/officeDocument/2006/relationships/image" Target="../media/image587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2.png"/><Relationship Id="rId4" Type="http://schemas.openxmlformats.org/officeDocument/2006/relationships/image" Target="../media/image59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4.png"/><Relationship Id="rId2" Type="http://schemas.openxmlformats.org/officeDocument/2006/relationships/image" Target="../media/image5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5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7.png"/><Relationship Id="rId7" Type="http://schemas.openxmlformats.org/officeDocument/2006/relationships/image" Target="../media/image601.png"/><Relationship Id="rId2" Type="http://schemas.openxmlformats.org/officeDocument/2006/relationships/image" Target="../media/image5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0.png"/><Relationship Id="rId5" Type="http://schemas.openxmlformats.org/officeDocument/2006/relationships/image" Target="../media/image599.png"/><Relationship Id="rId4" Type="http://schemas.openxmlformats.org/officeDocument/2006/relationships/image" Target="../media/image598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8.png"/><Relationship Id="rId3" Type="http://schemas.openxmlformats.org/officeDocument/2006/relationships/image" Target="../media/image603.png"/><Relationship Id="rId7" Type="http://schemas.openxmlformats.org/officeDocument/2006/relationships/image" Target="../media/image607.png"/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6.png"/><Relationship Id="rId5" Type="http://schemas.openxmlformats.org/officeDocument/2006/relationships/image" Target="../media/image605.png"/><Relationship Id="rId4" Type="http://schemas.openxmlformats.org/officeDocument/2006/relationships/image" Target="../media/image604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3.png"/><Relationship Id="rId2" Type="http://schemas.openxmlformats.org/officeDocument/2006/relationships/image" Target="../media/image6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6.png"/><Relationship Id="rId5" Type="http://schemas.openxmlformats.org/officeDocument/2006/relationships/image" Target="../media/image615.png"/><Relationship Id="rId4" Type="http://schemas.openxmlformats.org/officeDocument/2006/relationships/image" Target="../media/image6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png"/><Relationship Id="rId2" Type="http://schemas.openxmlformats.org/officeDocument/2006/relationships/image" Target="../media/image6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1.png"/><Relationship Id="rId5" Type="http://schemas.openxmlformats.org/officeDocument/2006/relationships/image" Target="../media/image620.png"/><Relationship Id="rId4" Type="http://schemas.openxmlformats.org/officeDocument/2006/relationships/image" Target="../media/image619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3.png"/><Relationship Id="rId2" Type="http://schemas.openxmlformats.org/officeDocument/2006/relationships/image" Target="../media/image6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6.png"/><Relationship Id="rId5" Type="http://schemas.openxmlformats.org/officeDocument/2006/relationships/image" Target="../media/image625.png"/><Relationship Id="rId4" Type="http://schemas.openxmlformats.org/officeDocument/2006/relationships/image" Target="../media/image62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8.png"/><Relationship Id="rId7" Type="http://schemas.openxmlformats.org/officeDocument/2006/relationships/image" Target="../media/image632.png"/><Relationship Id="rId2" Type="http://schemas.openxmlformats.org/officeDocument/2006/relationships/image" Target="../media/image6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1.png"/><Relationship Id="rId5" Type="http://schemas.openxmlformats.org/officeDocument/2006/relationships/image" Target="../media/image630.png"/><Relationship Id="rId4" Type="http://schemas.openxmlformats.org/officeDocument/2006/relationships/image" Target="../media/image629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4.png"/><Relationship Id="rId2" Type="http://schemas.openxmlformats.org/officeDocument/2006/relationships/image" Target="../media/image6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7.png"/><Relationship Id="rId5" Type="http://schemas.openxmlformats.org/officeDocument/2006/relationships/image" Target="../media/image636.png"/><Relationship Id="rId4" Type="http://schemas.openxmlformats.org/officeDocument/2006/relationships/image" Target="../media/image635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9.png"/><Relationship Id="rId7" Type="http://schemas.openxmlformats.org/officeDocument/2006/relationships/image" Target="../media/image643.png"/><Relationship Id="rId2" Type="http://schemas.openxmlformats.org/officeDocument/2006/relationships/image" Target="../media/image6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2.png"/><Relationship Id="rId5" Type="http://schemas.openxmlformats.org/officeDocument/2006/relationships/image" Target="../media/image641.png"/><Relationship Id="rId4" Type="http://schemas.openxmlformats.org/officeDocument/2006/relationships/image" Target="../media/image640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5.png"/><Relationship Id="rId7" Type="http://schemas.openxmlformats.org/officeDocument/2006/relationships/image" Target="../media/image649.png"/><Relationship Id="rId2" Type="http://schemas.openxmlformats.org/officeDocument/2006/relationships/image" Target="../media/image6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8.png"/><Relationship Id="rId5" Type="http://schemas.openxmlformats.org/officeDocument/2006/relationships/image" Target="../media/image647.png"/><Relationship Id="rId4" Type="http://schemas.openxmlformats.org/officeDocument/2006/relationships/image" Target="../media/image646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1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4.png"/><Relationship Id="rId5" Type="http://schemas.openxmlformats.org/officeDocument/2006/relationships/image" Target="../media/image653.png"/><Relationship Id="rId4" Type="http://schemas.openxmlformats.org/officeDocument/2006/relationships/image" Target="../media/image65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6.png"/><Relationship Id="rId2" Type="http://schemas.openxmlformats.org/officeDocument/2006/relationships/image" Target="../media/image6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7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9.png"/><Relationship Id="rId2" Type="http://schemas.openxmlformats.org/officeDocument/2006/relationships/image" Target="../media/image6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1.png"/><Relationship Id="rId4" Type="http://schemas.openxmlformats.org/officeDocument/2006/relationships/image" Target="../media/image660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3.png"/><Relationship Id="rId2" Type="http://schemas.openxmlformats.org/officeDocument/2006/relationships/image" Target="../media/image66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5.png"/><Relationship Id="rId2" Type="http://schemas.openxmlformats.org/officeDocument/2006/relationships/image" Target="../media/image6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7.png"/><Relationship Id="rId4" Type="http://schemas.openxmlformats.org/officeDocument/2006/relationships/image" Target="../media/image666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9.png"/><Relationship Id="rId2" Type="http://schemas.openxmlformats.org/officeDocument/2006/relationships/image" Target="../media/image6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1.png"/><Relationship Id="rId4" Type="http://schemas.openxmlformats.org/officeDocument/2006/relationships/image" Target="../media/image670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3.png"/><Relationship Id="rId2" Type="http://schemas.openxmlformats.org/officeDocument/2006/relationships/image" Target="../media/image6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4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6.png"/><Relationship Id="rId2" Type="http://schemas.openxmlformats.org/officeDocument/2006/relationships/image" Target="../media/image6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9.png"/><Relationship Id="rId5" Type="http://schemas.openxmlformats.org/officeDocument/2006/relationships/image" Target="../media/image678.png"/><Relationship Id="rId4" Type="http://schemas.openxmlformats.org/officeDocument/2006/relationships/image" Target="../media/image677.png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7.png"/><Relationship Id="rId3" Type="http://schemas.openxmlformats.org/officeDocument/2006/relationships/image" Target="../media/image682.png"/><Relationship Id="rId7" Type="http://schemas.openxmlformats.org/officeDocument/2006/relationships/image" Target="../media/image686.png"/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5.png"/><Relationship Id="rId5" Type="http://schemas.openxmlformats.org/officeDocument/2006/relationships/image" Target="../media/image684.png"/><Relationship Id="rId4" Type="http://schemas.openxmlformats.org/officeDocument/2006/relationships/image" Target="../media/image683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9.png"/><Relationship Id="rId2" Type="http://schemas.openxmlformats.org/officeDocument/2006/relationships/image" Target="../media/image6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2.png"/><Relationship Id="rId5" Type="http://schemas.openxmlformats.org/officeDocument/2006/relationships/image" Target="../media/image691.png"/><Relationship Id="rId4" Type="http://schemas.openxmlformats.org/officeDocument/2006/relationships/image" Target="../media/image690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4.png"/><Relationship Id="rId2" Type="http://schemas.openxmlformats.org/officeDocument/2006/relationships/image" Target="../media/image69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6.png"/><Relationship Id="rId4" Type="http://schemas.openxmlformats.org/officeDocument/2006/relationships/image" Target="../media/image695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8.png"/><Relationship Id="rId2" Type="http://schemas.openxmlformats.org/officeDocument/2006/relationships/image" Target="../media/image69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9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3.png"/><Relationship Id="rId7" Type="http://schemas.openxmlformats.org/officeDocument/2006/relationships/image" Target="../media/image707.png"/><Relationship Id="rId2" Type="http://schemas.openxmlformats.org/officeDocument/2006/relationships/image" Target="../media/image7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6.png"/><Relationship Id="rId5" Type="http://schemas.openxmlformats.org/officeDocument/2006/relationships/image" Target="../media/image705.png"/><Relationship Id="rId4" Type="http://schemas.openxmlformats.org/officeDocument/2006/relationships/image" Target="../media/image704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9.png"/><Relationship Id="rId2" Type="http://schemas.openxmlformats.org/officeDocument/2006/relationships/image" Target="../media/image70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0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2.png"/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3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5.png"/><Relationship Id="rId2" Type="http://schemas.openxmlformats.org/officeDocument/2006/relationships/image" Target="../media/image7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6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8.png"/><Relationship Id="rId2" Type="http://schemas.openxmlformats.org/officeDocument/2006/relationships/image" Target="../media/image7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9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4.png"/><Relationship Id="rId5" Type="http://schemas.openxmlformats.org/officeDocument/2006/relationships/image" Target="../media/image723.png"/><Relationship Id="rId4" Type="http://schemas.openxmlformats.org/officeDocument/2006/relationships/image" Target="../media/image72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6.png"/><Relationship Id="rId2" Type="http://schemas.openxmlformats.org/officeDocument/2006/relationships/image" Target="../media/image7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7.pn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4.png"/><Relationship Id="rId3" Type="http://schemas.openxmlformats.org/officeDocument/2006/relationships/image" Target="../media/image729.png"/><Relationship Id="rId7" Type="http://schemas.openxmlformats.org/officeDocument/2006/relationships/image" Target="../media/image733.png"/><Relationship Id="rId2" Type="http://schemas.openxmlformats.org/officeDocument/2006/relationships/image" Target="../media/image7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2.png"/><Relationship Id="rId5" Type="http://schemas.openxmlformats.org/officeDocument/2006/relationships/image" Target="../media/image731.png"/><Relationship Id="rId4" Type="http://schemas.openxmlformats.org/officeDocument/2006/relationships/image" Target="../media/image730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6.png"/><Relationship Id="rId2" Type="http://schemas.openxmlformats.org/officeDocument/2006/relationships/image" Target="../media/image7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7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9.png"/><Relationship Id="rId2" Type="http://schemas.openxmlformats.org/officeDocument/2006/relationships/image" Target="../media/image7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1.png"/><Relationship Id="rId4" Type="http://schemas.openxmlformats.org/officeDocument/2006/relationships/image" Target="../media/image7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3.png"/><Relationship Id="rId2" Type="http://schemas.openxmlformats.org/officeDocument/2006/relationships/image" Target="../media/image7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4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2" Type="http://schemas.openxmlformats.org/officeDocument/2006/relationships/image" Target="../media/image7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7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9.png"/><Relationship Id="rId2" Type="http://schemas.openxmlformats.org/officeDocument/2006/relationships/image" Target="../media/image7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2.png"/><Relationship Id="rId5" Type="http://schemas.openxmlformats.org/officeDocument/2006/relationships/image" Target="../media/image751.png"/><Relationship Id="rId4" Type="http://schemas.openxmlformats.org/officeDocument/2006/relationships/image" Target="../media/image750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4.png"/><Relationship Id="rId2" Type="http://schemas.openxmlformats.org/officeDocument/2006/relationships/image" Target="../media/image7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6.png"/><Relationship Id="rId4" Type="http://schemas.openxmlformats.org/officeDocument/2006/relationships/image" Target="../media/image755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7.png"/><Relationship Id="rId7" Type="http://schemas.openxmlformats.org/officeDocument/2006/relationships/image" Target="../media/image7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0.png"/><Relationship Id="rId5" Type="http://schemas.openxmlformats.org/officeDocument/2006/relationships/image" Target="../media/image759.png"/><Relationship Id="rId4" Type="http://schemas.openxmlformats.org/officeDocument/2006/relationships/image" Target="../media/image758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3.png"/><Relationship Id="rId2" Type="http://schemas.openxmlformats.org/officeDocument/2006/relationships/image" Target="../media/image7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4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6.png"/><Relationship Id="rId2" Type="http://schemas.openxmlformats.org/officeDocument/2006/relationships/image" Target="../media/image76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8.png"/><Relationship Id="rId4" Type="http://schemas.openxmlformats.org/officeDocument/2006/relationships/image" Target="../media/image7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12" Type="http://schemas.openxmlformats.org/officeDocument/2006/relationships/image" Target="../media/image209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5" Type="http://schemas.openxmlformats.org/officeDocument/2006/relationships/image" Target="../media/image202.pn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59.png"/><Relationship Id="rId7" Type="http://schemas.openxmlformats.org/officeDocument/2006/relationships/image" Target="../media/image263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2.png"/><Relationship Id="rId11" Type="http://schemas.openxmlformats.org/officeDocument/2006/relationships/image" Target="../media/image267.png"/><Relationship Id="rId5" Type="http://schemas.openxmlformats.org/officeDocument/2006/relationships/image" Target="../media/image261.png"/><Relationship Id="rId10" Type="http://schemas.openxmlformats.org/officeDocument/2006/relationships/image" Target="../media/image266.png"/><Relationship Id="rId4" Type="http://schemas.openxmlformats.org/officeDocument/2006/relationships/image" Target="../media/image260.png"/><Relationship Id="rId9" Type="http://schemas.openxmlformats.org/officeDocument/2006/relationships/image" Target="../media/image2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3.png"/><Relationship Id="rId4" Type="http://schemas.openxmlformats.org/officeDocument/2006/relationships/image" Target="../media/image27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284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7" Type="http://schemas.openxmlformats.org/officeDocument/2006/relationships/image" Target="../media/image299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8.png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4" Type="http://schemas.openxmlformats.org/officeDocument/2006/relationships/image" Target="../media/image30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0.png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4.png"/><Relationship Id="rId4" Type="http://schemas.openxmlformats.org/officeDocument/2006/relationships/image" Target="../media/image32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8.png"/><Relationship Id="rId4" Type="http://schemas.openxmlformats.org/officeDocument/2006/relationships/image" Target="../media/image32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35.png"/><Relationship Id="rId7" Type="http://schemas.openxmlformats.org/officeDocument/2006/relationships/image" Target="../media/image339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8.png"/><Relationship Id="rId5" Type="http://schemas.openxmlformats.org/officeDocument/2006/relationships/image" Target="../media/image337.png"/><Relationship Id="rId4" Type="http://schemas.openxmlformats.org/officeDocument/2006/relationships/image" Target="../media/image33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9.png"/><Relationship Id="rId5" Type="http://schemas.openxmlformats.org/officeDocument/2006/relationships/image" Target="../media/image348.png"/><Relationship Id="rId4" Type="http://schemas.openxmlformats.org/officeDocument/2006/relationships/image" Target="../media/image34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4.png"/><Relationship Id="rId5" Type="http://schemas.openxmlformats.org/officeDocument/2006/relationships/image" Target="../media/image353.png"/><Relationship Id="rId4" Type="http://schemas.openxmlformats.org/officeDocument/2006/relationships/image" Target="../media/image352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56.png"/><Relationship Id="rId7" Type="http://schemas.openxmlformats.org/officeDocument/2006/relationships/image" Target="../media/image360.png"/><Relationship Id="rId12" Type="http://schemas.openxmlformats.org/officeDocument/2006/relationships/image" Target="../media/image365.png"/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9.png"/><Relationship Id="rId11" Type="http://schemas.openxmlformats.org/officeDocument/2006/relationships/image" Target="../media/image364.png"/><Relationship Id="rId5" Type="http://schemas.openxmlformats.org/officeDocument/2006/relationships/image" Target="../media/image358.png"/><Relationship Id="rId10" Type="http://schemas.openxmlformats.org/officeDocument/2006/relationships/image" Target="../media/image363.png"/><Relationship Id="rId4" Type="http://schemas.openxmlformats.org/officeDocument/2006/relationships/image" Target="../media/image357.png"/><Relationship Id="rId9" Type="http://schemas.openxmlformats.org/officeDocument/2006/relationships/image" Target="../media/image36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9.png"/><Relationship Id="rId4" Type="http://schemas.openxmlformats.org/officeDocument/2006/relationships/image" Target="../media/image36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6.png"/><Relationship Id="rId4" Type="http://schemas.openxmlformats.org/officeDocument/2006/relationships/image" Target="../media/image37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83311"/>
            <a:ext cx="8229600" cy="1334327"/>
          </a:xfrm>
        </p:spPr>
        <p:txBody>
          <a:bodyPr>
            <a:normAutofit/>
          </a:bodyPr>
          <a:lstStyle/>
          <a:p>
            <a:r>
              <a:rPr lang="cs-CZ" b="1" dirty="0" smtClean="0"/>
              <a:t>     2.1.                              Karina 	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032448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Na Silvestra Karina, </a:t>
            </a:r>
          </a:p>
          <a:p>
            <a:pPr marL="0" indent="0">
              <a:buNone/>
            </a:pPr>
            <a:r>
              <a:rPr lang="cs-CZ" dirty="0" smtClean="0"/>
              <a:t>okázale pařila,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č</a:t>
            </a:r>
            <a:r>
              <a:rPr lang="cs-CZ" dirty="0" smtClean="0"/>
              <a:t>tyři </a:t>
            </a:r>
            <a:r>
              <a:rPr lang="cs-CZ" dirty="0"/>
              <a:t>láhve od </a:t>
            </a:r>
            <a:r>
              <a:rPr lang="cs-CZ" dirty="0" smtClean="0"/>
              <a:t>vína,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odpovědně zmařila.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 Nový rok liju vývar </a:t>
            </a:r>
          </a:p>
          <a:p>
            <a:pPr marL="0" indent="0">
              <a:buNone/>
            </a:pPr>
            <a:r>
              <a:rPr lang="cs-CZ" dirty="0"/>
              <a:t>d</a:t>
            </a:r>
            <a:r>
              <a:rPr lang="cs-CZ" dirty="0" smtClean="0"/>
              <a:t>o </a:t>
            </a:r>
            <a:r>
              <a:rPr lang="cs-CZ" dirty="0"/>
              <a:t>jejího těla </a:t>
            </a:r>
            <a:r>
              <a:rPr lang="cs-CZ" dirty="0" smtClean="0"/>
              <a:t>ztuhlého,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by </a:t>
            </a:r>
            <a:r>
              <a:rPr lang="cs-CZ" dirty="0"/>
              <a:t>mohla zase slavit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vátek </a:t>
            </a:r>
            <a:r>
              <a:rPr lang="cs-CZ" dirty="0"/>
              <a:t>co má </a:t>
            </a:r>
            <a:r>
              <a:rPr lang="cs-CZ" dirty="0" smtClean="0"/>
              <a:t>druhého.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84437"/>
            <a:ext cx="3816424" cy="26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276" y="4012486"/>
            <a:ext cx="2460104" cy="149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40145"/>
            <a:ext cx="1952625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02" y="5758527"/>
            <a:ext cx="1368152" cy="918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2" y="5729074"/>
            <a:ext cx="74295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81" y="5784068"/>
            <a:ext cx="74295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76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21.1.                             Běla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268760"/>
            <a:ext cx="417646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Běla je </a:t>
            </a:r>
            <a:r>
              <a:rPr lang="cs-CZ" dirty="0" smtClean="0"/>
              <a:t>skvělá,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skvělá </a:t>
            </a:r>
            <a:r>
              <a:rPr lang="cs-CZ" dirty="0"/>
              <a:t>je </a:t>
            </a:r>
            <a:r>
              <a:rPr lang="cs-CZ" dirty="0" smtClean="0"/>
              <a:t>celá.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ožky </a:t>
            </a:r>
            <a:r>
              <a:rPr lang="cs-CZ" dirty="0"/>
              <a:t>až na zem, </a:t>
            </a:r>
          </a:p>
          <a:p>
            <a:pPr marL="0" indent="0">
              <a:buNone/>
            </a:pPr>
            <a:r>
              <a:rPr lang="cs-CZ" dirty="0"/>
              <a:t>ňadra tak akorát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k té vší nádheře </a:t>
            </a:r>
          </a:p>
          <a:p>
            <a:pPr marL="0" indent="0">
              <a:buNone/>
            </a:pPr>
            <a:r>
              <a:rPr lang="cs-CZ" dirty="0"/>
              <a:t>z chemie </a:t>
            </a:r>
            <a:r>
              <a:rPr lang="cs-CZ" dirty="0" smtClean="0"/>
              <a:t>doktorát.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Též </a:t>
            </a:r>
            <a:r>
              <a:rPr lang="cs-CZ" dirty="0"/>
              <a:t>tvářičku jako </a:t>
            </a:r>
            <a:r>
              <a:rPr lang="cs-CZ" dirty="0" smtClean="0"/>
              <a:t>květ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rtíky </a:t>
            </a:r>
            <a:r>
              <a:rPr lang="cs-CZ" dirty="0" smtClean="0"/>
              <a:t>tak žádoucí,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ám </a:t>
            </a:r>
            <a:r>
              <a:rPr lang="cs-CZ" dirty="0"/>
              <a:t>já to fakt </a:t>
            </a:r>
            <a:r>
              <a:rPr lang="cs-CZ" dirty="0" smtClean="0"/>
              <a:t>štěstí,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</a:t>
            </a:r>
            <a:r>
              <a:rPr lang="cs-CZ" dirty="0" smtClean="0"/>
              <a:t>e </a:t>
            </a:r>
            <a:r>
              <a:rPr lang="cs-CZ" dirty="0"/>
              <a:t>jsem tady </a:t>
            </a:r>
            <a:r>
              <a:rPr lang="cs-CZ" dirty="0" smtClean="0"/>
              <a:t>vedoucí.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679" y="1954195"/>
            <a:ext cx="384207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040730"/>
            <a:ext cx="161925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14" y="4917341"/>
            <a:ext cx="929330" cy="194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15" y="4559885"/>
            <a:ext cx="1080120" cy="225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196" y="5719897"/>
            <a:ext cx="503973" cy="105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694" y="5474662"/>
            <a:ext cx="642058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6006246"/>
            <a:ext cx="360040" cy="75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3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13. 7.                    Markéta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672408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Markéta </a:t>
            </a:r>
            <a:r>
              <a:rPr lang="cs-CZ" dirty="0"/>
              <a:t>šlape </a:t>
            </a:r>
            <a:r>
              <a:rPr lang="cs-CZ" dirty="0" smtClean="0"/>
              <a:t>zelí,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nakrouhaný</a:t>
            </a:r>
            <a:r>
              <a:rPr lang="cs-CZ" dirty="0"/>
              <a:t>, ne </a:t>
            </a:r>
            <a:r>
              <a:rPr lang="cs-CZ" dirty="0" smtClean="0"/>
              <a:t>celý.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Nožky své pěstěné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do </a:t>
            </a:r>
            <a:r>
              <a:rPr lang="cs-CZ" dirty="0"/>
              <a:t>zelí </a:t>
            </a:r>
            <a:r>
              <a:rPr lang="cs-CZ" dirty="0" smtClean="0"/>
              <a:t>noří,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ejedno srdce tu, </a:t>
            </a:r>
          </a:p>
          <a:p>
            <a:pPr marL="0" indent="0">
              <a:buNone/>
            </a:pPr>
            <a:r>
              <a:rPr lang="cs-CZ" dirty="0" smtClean="0"/>
              <a:t>pro </a:t>
            </a:r>
            <a:r>
              <a:rPr lang="cs-CZ" dirty="0"/>
              <a:t>to zelí </a:t>
            </a:r>
            <a:r>
              <a:rPr lang="cs-CZ" dirty="0" smtClean="0"/>
              <a:t>hoří.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21088"/>
            <a:ext cx="391891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556792"/>
            <a:ext cx="543779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822" y="5040980"/>
            <a:ext cx="797673" cy="88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89643"/>
            <a:ext cx="797673" cy="88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632158"/>
            <a:ext cx="797673" cy="88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260570"/>
            <a:ext cx="797673" cy="88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472" y="4077072"/>
            <a:ext cx="797673" cy="88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43197"/>
            <a:ext cx="674533" cy="75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5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14.7.                    Karolína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3312368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Karolínou z </a:t>
            </a:r>
            <a:r>
              <a:rPr lang="cs-CZ" dirty="0" smtClean="0"/>
              <a:t>Kolína,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sem </a:t>
            </a:r>
            <a:r>
              <a:rPr lang="cs-CZ" dirty="0"/>
              <a:t>vskutku asi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milován.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Napadlo mě těsně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poté,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byl jsem jejím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klínem froté,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ěžně asimilován.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4033056" cy="40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843129"/>
            <a:ext cx="1021522" cy="86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812060"/>
            <a:ext cx="93933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21" y="5812060"/>
            <a:ext cx="93933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838564"/>
            <a:ext cx="93933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09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17.7.                 Martina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556793"/>
            <a:ext cx="4752528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Martina </a:t>
            </a:r>
            <a:r>
              <a:rPr lang="cs-CZ" dirty="0"/>
              <a:t>je zelinářka </a:t>
            </a:r>
          </a:p>
          <a:p>
            <a:pPr marL="0" indent="0">
              <a:buNone/>
            </a:pPr>
            <a:r>
              <a:rPr lang="cs-CZ" dirty="0"/>
              <a:t>a já opit, </a:t>
            </a:r>
          </a:p>
          <a:p>
            <a:pPr marL="0" indent="0">
              <a:buNone/>
            </a:pPr>
            <a:r>
              <a:rPr lang="cs-CZ" dirty="0"/>
              <a:t>jejím krásy </a:t>
            </a:r>
            <a:r>
              <a:rPr lang="cs-CZ" dirty="0" smtClean="0"/>
              <a:t>mokem,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prošel takovým </a:t>
            </a:r>
            <a:r>
              <a:rPr lang="cs-CZ" dirty="0" smtClean="0"/>
              <a:t>šokem,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že </a:t>
            </a:r>
            <a:r>
              <a:rPr lang="cs-CZ" dirty="0"/>
              <a:t>jsem </a:t>
            </a:r>
            <a:r>
              <a:rPr lang="cs-CZ" dirty="0" smtClean="0"/>
              <a:t>místo z </a:t>
            </a:r>
            <a:r>
              <a:rPr lang="cs-CZ" dirty="0"/>
              <a:t>masny s </a:t>
            </a:r>
            <a:r>
              <a:rPr lang="cs-CZ" dirty="0" smtClean="0"/>
              <a:t>masy,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odešel </a:t>
            </a:r>
            <a:r>
              <a:rPr lang="cs-CZ" dirty="0"/>
              <a:t>od ní s </a:t>
            </a:r>
            <a:r>
              <a:rPr lang="cs-CZ" dirty="0" smtClean="0"/>
              <a:t>artyčokem.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69" y="1484783"/>
            <a:ext cx="2945580" cy="252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227" y="4149080"/>
            <a:ext cx="3436625" cy="165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2495" y="6017433"/>
            <a:ext cx="919287" cy="69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9632" y="5537152"/>
            <a:ext cx="1329448" cy="100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90069" y="6082393"/>
            <a:ext cx="845977" cy="63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9759" y="6017194"/>
            <a:ext cx="854831" cy="64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5988" y="5540302"/>
            <a:ext cx="1329448" cy="100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46447" y="5537152"/>
            <a:ext cx="1329448" cy="100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56946" y="5491804"/>
            <a:ext cx="1329448" cy="100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97" y="1988840"/>
            <a:ext cx="192786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26025" y="5960687"/>
            <a:ext cx="919287" cy="69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18370" y="950070"/>
            <a:ext cx="919287" cy="69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16531" y="1036749"/>
            <a:ext cx="919287" cy="69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56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18.7</a:t>
            </a:r>
            <a:r>
              <a:rPr lang="cs-CZ" b="1" dirty="0" smtClean="0"/>
              <a:t>.              Drahomíra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268760"/>
            <a:ext cx="4176464" cy="50300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Tahle </a:t>
            </a:r>
            <a:r>
              <a:rPr lang="cs-CZ" dirty="0"/>
              <a:t>ta dívka Drahomíra</a:t>
            </a:r>
          </a:p>
          <a:p>
            <a:pPr marL="0" indent="0">
              <a:buNone/>
            </a:pPr>
            <a:r>
              <a:rPr lang="cs-CZ" dirty="0"/>
              <a:t>je záhada </a:t>
            </a:r>
            <a:r>
              <a:rPr lang="cs-CZ" dirty="0" err="1" smtClean="0"/>
              <a:t>Všehomíra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to </a:t>
            </a:r>
            <a:r>
              <a:rPr lang="cs-CZ" dirty="0"/>
              <a:t>čtyřicet léta </a:t>
            </a:r>
            <a:r>
              <a:rPr lang="cs-CZ" dirty="0" smtClean="0"/>
              <a:t>věku,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eumírá</a:t>
            </a:r>
            <a:r>
              <a:rPr lang="cs-CZ" dirty="0"/>
              <a:t>, </a:t>
            </a:r>
            <a:r>
              <a:rPr lang="cs-CZ" dirty="0" smtClean="0"/>
              <a:t>neumírá.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Lámou si hlavy lékaři, </a:t>
            </a:r>
            <a:r>
              <a:rPr lang="cs-CZ" dirty="0" smtClean="0"/>
              <a:t>vědci,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dborně</a:t>
            </a:r>
            <a:r>
              <a:rPr lang="cs-CZ" dirty="0"/>
              <a:t>, vyjadřují k </a:t>
            </a:r>
            <a:r>
              <a:rPr lang="cs-CZ" dirty="0" smtClean="0"/>
              <a:t>věci,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sou </a:t>
            </a:r>
            <a:r>
              <a:rPr lang="cs-CZ" dirty="0"/>
              <a:t>v tom zkrátka </a:t>
            </a:r>
            <a:r>
              <a:rPr lang="cs-CZ" dirty="0" smtClean="0"/>
              <a:t>až po </a:t>
            </a:r>
            <a:r>
              <a:rPr lang="cs-CZ" dirty="0"/>
              <a:t>uši</a:t>
            </a:r>
          </a:p>
          <a:p>
            <a:pPr marL="0" indent="0">
              <a:buNone/>
            </a:pPr>
            <a:r>
              <a:rPr lang="cs-CZ" dirty="0"/>
              <a:t>a přitom vůbec </a:t>
            </a:r>
            <a:r>
              <a:rPr lang="cs-CZ" dirty="0" smtClean="0"/>
              <a:t>netuší, </a:t>
            </a:r>
          </a:p>
          <a:p>
            <a:pPr marL="0" indent="0">
              <a:buNone/>
            </a:pPr>
            <a:r>
              <a:rPr lang="cs-CZ" dirty="0" smtClean="0"/>
              <a:t>že </a:t>
            </a:r>
            <a:r>
              <a:rPr lang="cs-CZ" dirty="0"/>
              <a:t>je to jen </a:t>
            </a:r>
            <a:r>
              <a:rPr lang="cs-CZ" dirty="0" smtClean="0"/>
              <a:t>litrem </a:t>
            </a:r>
            <a:r>
              <a:rPr lang="cs-CZ" dirty="0"/>
              <a:t>lásky</a:t>
            </a:r>
          </a:p>
          <a:p>
            <a:pPr marL="0" indent="0">
              <a:buNone/>
            </a:pPr>
            <a:r>
              <a:rPr lang="cs-CZ" dirty="0"/>
              <a:t>a tunou klidu na </a:t>
            </a:r>
            <a:r>
              <a:rPr lang="cs-CZ" dirty="0" smtClean="0"/>
              <a:t>duši.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23431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8760">
            <a:off x="6434678" y="2177288"/>
            <a:ext cx="2722989" cy="1583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19" y="4598344"/>
            <a:ext cx="2448272" cy="206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185" y="4766584"/>
            <a:ext cx="257507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9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22.7</a:t>
            </a:r>
            <a:r>
              <a:rPr lang="cs-CZ" b="1" dirty="0" smtClean="0"/>
              <a:t>.                   Magdalena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032448" cy="45979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Mojí drahou, krásnou Magdou </a:t>
            </a:r>
          </a:p>
          <a:p>
            <a:pPr marL="0" indent="0">
              <a:buNone/>
            </a:pPr>
            <a:r>
              <a:rPr lang="cs-CZ" dirty="0"/>
              <a:t>nechal jsem si střihnout </a:t>
            </a:r>
            <a:r>
              <a:rPr lang="cs-CZ" dirty="0" smtClean="0"/>
              <a:t>vlas,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teď si říkám před zrcadlem, </a:t>
            </a:r>
          </a:p>
          <a:p>
            <a:pPr marL="0" indent="0">
              <a:buNone/>
            </a:pPr>
            <a:r>
              <a:rPr lang="cs-CZ" dirty="0"/>
              <a:t>že to byla chyba, as.</a:t>
            </a:r>
          </a:p>
          <a:p>
            <a:pPr marL="0" indent="0">
              <a:buNone/>
            </a:pPr>
            <a:r>
              <a:rPr lang="cs-CZ" dirty="0"/>
              <a:t>Magda není kadeřnice, </a:t>
            </a:r>
          </a:p>
          <a:p>
            <a:pPr marL="0" indent="0">
              <a:buNone/>
            </a:pPr>
            <a:r>
              <a:rPr lang="cs-CZ" dirty="0"/>
              <a:t>natožpak nějaká </a:t>
            </a:r>
            <a:r>
              <a:rPr lang="cs-CZ" dirty="0" smtClean="0"/>
              <a:t>speciální,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abývá </a:t>
            </a:r>
            <a:r>
              <a:rPr lang="cs-CZ" dirty="0"/>
              <a:t>se holka moje</a:t>
            </a:r>
          </a:p>
          <a:p>
            <a:pPr marL="0" indent="0">
              <a:buNone/>
            </a:pPr>
            <a:r>
              <a:rPr lang="cs-CZ" dirty="0"/>
              <a:t>hygienou tou </a:t>
            </a:r>
            <a:r>
              <a:rPr lang="cs-CZ" dirty="0" smtClean="0"/>
              <a:t>dentální.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</a:t>
            </a:r>
            <a:r>
              <a:rPr lang="cs-CZ"/>
              <a:t>tak </a:t>
            </a:r>
            <a:r>
              <a:rPr lang="cs-CZ" smtClean="0"/>
              <a:t>zírám </a:t>
            </a:r>
            <a:r>
              <a:rPr lang="cs-CZ" dirty="0"/>
              <a:t>do zrcadla</a:t>
            </a:r>
          </a:p>
          <a:p>
            <a:pPr marL="0" indent="0">
              <a:buNone/>
            </a:pPr>
            <a:r>
              <a:rPr lang="cs-CZ" dirty="0"/>
              <a:t>jazyk napůl </a:t>
            </a:r>
            <a:r>
              <a:rPr lang="cs-CZ" dirty="0" smtClean="0"/>
              <a:t>huby,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oukám </a:t>
            </a:r>
            <a:r>
              <a:rPr lang="cs-CZ" dirty="0"/>
              <a:t>jaký mi ta </a:t>
            </a:r>
            <a:r>
              <a:rPr lang="cs-CZ" dirty="0" smtClean="0"/>
              <a:t>Madla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adělala zuby.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54" y="4437112"/>
            <a:ext cx="27051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737" y="3388726"/>
            <a:ext cx="1190517" cy="82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48542"/>
            <a:ext cx="34004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085" y="3404818"/>
            <a:ext cx="143543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93" y="4725144"/>
            <a:ext cx="1248521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534" y="3222236"/>
            <a:ext cx="619640" cy="99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71" y="5824831"/>
            <a:ext cx="773422" cy="7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56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 24.7.                          Kristýna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4032448" cy="51125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Utekla mi </a:t>
            </a:r>
            <a:r>
              <a:rPr lang="cs-CZ" dirty="0" smtClean="0"/>
              <a:t>Kristýna,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tekla </a:t>
            </a:r>
            <a:r>
              <a:rPr lang="cs-CZ" dirty="0"/>
              <a:t>kamsi do </a:t>
            </a:r>
            <a:r>
              <a:rPr lang="cs-CZ" dirty="0" smtClean="0"/>
              <a:t>Týna.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Hledám ji srdcem, </a:t>
            </a:r>
          </a:p>
          <a:p>
            <a:pPr marL="0" indent="0">
              <a:buNone/>
            </a:pPr>
            <a:r>
              <a:rPr lang="cs-CZ" dirty="0"/>
              <a:t>hledám ji hlavou</a:t>
            </a:r>
          </a:p>
          <a:p>
            <a:pPr marL="0" indent="0">
              <a:buNone/>
            </a:pPr>
            <a:r>
              <a:rPr lang="cs-CZ" dirty="0"/>
              <a:t>v Týnech nad nadějí </a:t>
            </a:r>
          </a:p>
          <a:p>
            <a:pPr marL="0" indent="0">
              <a:buNone/>
            </a:pPr>
            <a:r>
              <a:rPr lang="cs-CZ" dirty="0"/>
              <a:t>i těch nad Vltavou.</a:t>
            </a:r>
          </a:p>
          <a:p>
            <a:pPr marL="0" indent="0">
              <a:buNone/>
            </a:pPr>
            <a:r>
              <a:rPr lang="cs-CZ" dirty="0"/>
              <a:t>Však konec štěstí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obrovského,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vzala totiž holka roha,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až do Týna </a:t>
            </a:r>
            <a:r>
              <a:rPr lang="cs-CZ" dirty="0" smtClean="0"/>
              <a:t>Horšovského.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50" y="1484784"/>
            <a:ext cx="473422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14" y="4350232"/>
            <a:ext cx="210484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88" y="5662608"/>
            <a:ext cx="1063178" cy="110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838" y="4324001"/>
            <a:ext cx="2164739" cy="117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79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26.7.                     Anna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032448" cy="4752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Postel </a:t>
            </a:r>
            <a:r>
              <a:rPr lang="cs-CZ" dirty="0"/>
              <a:t>rozestlána</a:t>
            </a:r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v ní leží Anna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 </a:t>
            </a:r>
            <a:r>
              <a:rPr lang="cs-CZ" dirty="0"/>
              <a:t>nádherná panna, </a:t>
            </a:r>
          </a:p>
          <a:p>
            <a:pPr marL="0" indent="0">
              <a:buNone/>
            </a:pPr>
            <a:r>
              <a:rPr lang="cs-CZ" dirty="0"/>
              <a:t>co byla mě kdys dána, </a:t>
            </a:r>
          </a:p>
          <a:p>
            <a:pPr marL="0" indent="0">
              <a:buNone/>
            </a:pPr>
            <a:r>
              <a:rPr lang="cs-CZ" dirty="0"/>
              <a:t>leží tam nad ránem </a:t>
            </a:r>
          </a:p>
          <a:p>
            <a:pPr marL="0" indent="0">
              <a:buNone/>
            </a:pPr>
            <a:r>
              <a:rPr lang="cs-CZ" dirty="0"/>
              <a:t>s přiopilým Dánem</a:t>
            </a:r>
          </a:p>
          <a:p>
            <a:pPr marL="0" indent="0">
              <a:buNone/>
            </a:pPr>
            <a:r>
              <a:rPr lang="cs-CZ" dirty="0" smtClean="0"/>
              <a:t>propletená, 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chudinka </a:t>
            </a:r>
            <a:r>
              <a:rPr lang="cs-CZ" dirty="0" smtClean="0"/>
              <a:t>ta moje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opletená.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52936"/>
            <a:ext cx="420449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10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27.7.                     Anita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176464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Pro dívku jménem Anita</a:t>
            </a:r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amířila sanita,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 soutěži jedlic dobře si </a:t>
            </a:r>
            <a:r>
              <a:rPr lang="cs-CZ" dirty="0" smtClean="0"/>
              <a:t>vedla,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nědla </a:t>
            </a:r>
            <a:r>
              <a:rPr lang="cs-CZ" dirty="0"/>
              <a:t>kilo zelí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třicet šest </a:t>
            </a:r>
            <a:r>
              <a:rPr lang="cs-CZ" dirty="0" smtClean="0"/>
              <a:t>knedla.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72816"/>
            <a:ext cx="4305003" cy="239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437111"/>
            <a:ext cx="3186286" cy="211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54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29.7.                      Marta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268760"/>
            <a:ext cx="3960440" cy="52565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Na školení motivace 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osobní vize</a:t>
            </a:r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padla Marta</a:t>
            </a:r>
          </a:p>
          <a:p>
            <a:pPr marL="0" indent="0">
              <a:buNone/>
            </a:pPr>
            <a:r>
              <a:rPr lang="cs-CZ" dirty="0" smtClean="0"/>
              <a:t>v</a:t>
            </a:r>
            <a:r>
              <a:rPr lang="cs-CZ" dirty="0"/>
              <a:t> bezvědomí</a:t>
            </a:r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pak do střední </a:t>
            </a:r>
            <a:r>
              <a:rPr lang="cs-CZ" dirty="0" smtClean="0"/>
              <a:t>krize.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Marné byly </a:t>
            </a:r>
            <a:r>
              <a:rPr lang="cs-CZ" dirty="0" smtClean="0"/>
              <a:t>poučky,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ak </a:t>
            </a:r>
            <a:r>
              <a:rPr lang="cs-CZ" dirty="0"/>
              <a:t>zůstat ve svém </a:t>
            </a:r>
            <a:r>
              <a:rPr lang="cs-CZ" dirty="0" smtClean="0"/>
              <a:t>středu,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už </a:t>
            </a:r>
            <a:r>
              <a:rPr lang="cs-CZ" dirty="0"/>
              <a:t>nikdy nešla na školení</a:t>
            </a:r>
          </a:p>
          <a:p>
            <a:pPr marL="0" indent="0">
              <a:buNone/>
            </a:pPr>
            <a:r>
              <a:rPr lang="cs-CZ" dirty="0" smtClean="0"/>
              <a:t>konaného ve středu.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Raději dělala jiné věci,</a:t>
            </a:r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ve </a:t>
            </a:r>
            <a:r>
              <a:rPr lang="cs-CZ" dirty="0" smtClean="0"/>
              <a:t>středu, </a:t>
            </a:r>
          </a:p>
          <a:p>
            <a:pPr marL="0" indent="0">
              <a:buNone/>
            </a:pPr>
            <a:r>
              <a:rPr lang="cs-CZ" dirty="0" smtClean="0"/>
              <a:t>dělají </a:t>
            </a:r>
            <a:r>
              <a:rPr lang="cs-CZ" dirty="0"/>
              <a:t>se </a:t>
            </a:r>
            <a:r>
              <a:rPr lang="cs-CZ" dirty="0" smtClean="0"/>
              <a:t>přeci.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68760"/>
            <a:ext cx="508014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97" y="3826364"/>
            <a:ext cx="1952503" cy="154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720" y="5376192"/>
            <a:ext cx="23241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10" y="4218041"/>
            <a:ext cx="2305810" cy="3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861966"/>
            <a:ext cx="1370536" cy="51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92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3.8.                         Miluše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248472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Zaklepal jsem stromem </a:t>
            </a:r>
          </a:p>
          <a:p>
            <a:pPr marL="0" indent="0">
              <a:buNone/>
            </a:pPr>
            <a:r>
              <a:rPr lang="cs-CZ" dirty="0" smtClean="0"/>
              <a:t>Moruše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vypadla na mě Miluše.</a:t>
            </a:r>
          </a:p>
          <a:p>
            <a:pPr marL="0" indent="0">
              <a:buNone/>
            </a:pPr>
            <a:r>
              <a:rPr lang="cs-CZ" dirty="0" smtClean="0"/>
              <a:t>A nebudeš mi věřit - mami, </a:t>
            </a:r>
          </a:p>
          <a:p>
            <a:pPr marL="0" indent="0">
              <a:buNone/>
            </a:pPr>
            <a:r>
              <a:rPr lang="cs-CZ" dirty="0" smtClean="0"/>
              <a:t>ale s Oskeruší, 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o bylo to samý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r>
              <a:rPr lang="cs-CZ" dirty="0" smtClean="0"/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992" y="1335456"/>
            <a:ext cx="3667089" cy="260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1088"/>
            <a:ext cx="3366194" cy="216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613929"/>
            <a:ext cx="776735" cy="175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78" y="1700808"/>
            <a:ext cx="8001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95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24.1.                  Milena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96044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Milena je pragmatička, </a:t>
            </a:r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umí si to </a:t>
            </a:r>
            <a:r>
              <a:rPr lang="cs-CZ" dirty="0" smtClean="0"/>
              <a:t>spočítat,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š</a:t>
            </a:r>
            <a:r>
              <a:rPr lang="cs-CZ" dirty="0" smtClean="0"/>
              <a:t>ikovná </a:t>
            </a:r>
            <a:r>
              <a:rPr lang="cs-CZ" dirty="0"/>
              <a:t>je odmalička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ezměte </a:t>
            </a:r>
            <a:r>
              <a:rPr lang="cs-CZ" dirty="0"/>
              <a:t>si </a:t>
            </a:r>
            <a:r>
              <a:rPr lang="cs-CZ" dirty="0" smtClean="0"/>
              <a:t>například.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Dřív jezdila na kole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eď </a:t>
            </a:r>
            <a:r>
              <a:rPr lang="cs-CZ" dirty="0"/>
              <a:t>věnuje se </a:t>
            </a:r>
            <a:r>
              <a:rPr lang="cs-CZ" dirty="0" smtClean="0"/>
              <a:t>skeletonu,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</a:t>
            </a:r>
            <a:r>
              <a:rPr lang="cs-CZ" dirty="0"/>
              <a:t>lepší býti u </a:t>
            </a:r>
            <a:r>
              <a:rPr lang="cs-CZ" dirty="0" smtClean="0"/>
              <a:t>koryta,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ež </a:t>
            </a:r>
            <a:r>
              <a:rPr lang="cs-CZ" dirty="0"/>
              <a:t>na konci pelotonu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436" y="4511745"/>
            <a:ext cx="3105028" cy="19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29" y="1700808"/>
            <a:ext cx="464615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573156"/>
            <a:ext cx="1192319" cy="181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24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6.8.                      Oldřiška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360040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Podlehl </a:t>
            </a:r>
            <a:r>
              <a:rPr lang="cs-CZ" dirty="0"/>
              <a:t>jsem ve výšce</a:t>
            </a:r>
          </a:p>
          <a:p>
            <a:pPr marL="0" indent="0">
              <a:buNone/>
            </a:pPr>
            <a:r>
              <a:rPr lang="cs-CZ" dirty="0" smtClean="0"/>
              <a:t>parašutistce Oldřišce.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to byl jsem tam </a:t>
            </a:r>
            <a:r>
              <a:rPr lang="cs-CZ" dirty="0" smtClean="0"/>
              <a:t>jen </a:t>
            </a:r>
          </a:p>
          <a:p>
            <a:pPr marL="0" indent="0">
              <a:buNone/>
            </a:pPr>
            <a:r>
              <a:rPr lang="cs-CZ" dirty="0" smtClean="0"/>
              <a:t>na skok,</a:t>
            </a:r>
          </a:p>
          <a:p>
            <a:pPr marL="0" indent="0">
              <a:buNone/>
            </a:pPr>
            <a:r>
              <a:rPr lang="cs-CZ" dirty="0" smtClean="0"/>
              <a:t>jako </a:t>
            </a:r>
            <a:r>
              <a:rPr lang="cs-CZ" dirty="0"/>
              <a:t>případný </a:t>
            </a:r>
            <a:r>
              <a:rPr lang="cs-CZ" dirty="0" smtClean="0"/>
              <a:t>záskok,</a:t>
            </a:r>
          </a:p>
          <a:p>
            <a:pPr marL="0" indent="0">
              <a:buNone/>
            </a:pPr>
            <a:r>
              <a:rPr lang="cs-CZ" dirty="0" smtClean="0"/>
              <a:t>na tandemový seskok.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82755"/>
            <a:ext cx="2108448" cy="269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11284"/>
            <a:ext cx="18383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90" y="2924944"/>
            <a:ext cx="7048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48532"/>
            <a:ext cx="3065855" cy="230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80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7.8.                         Lada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4032448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Zakoupil </a:t>
            </a:r>
            <a:r>
              <a:rPr lang="cs-CZ" dirty="0"/>
              <a:t>jsem za dvě </a:t>
            </a:r>
            <a:r>
              <a:rPr lang="cs-CZ" dirty="0" smtClean="0"/>
              <a:t>Leva,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své letušce </a:t>
            </a:r>
            <a:r>
              <a:rPr lang="cs-CZ" dirty="0" smtClean="0"/>
              <a:t>Ladě,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postaršího </a:t>
            </a:r>
            <a:r>
              <a:rPr lang="cs-CZ" dirty="0" err="1" smtClean="0"/>
              <a:t>Tupoleva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stojí na zahradě.</a:t>
            </a:r>
          </a:p>
          <a:p>
            <a:pPr marL="0" indent="0">
              <a:buNone/>
            </a:pPr>
            <a:r>
              <a:rPr lang="cs-CZ" dirty="0"/>
              <a:t>O víkendech létáme si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Zadar i </a:t>
            </a:r>
            <a:r>
              <a:rPr lang="cs-CZ" dirty="0" smtClean="0"/>
              <a:t>Varnu,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ení </a:t>
            </a:r>
            <a:r>
              <a:rPr lang="cs-CZ" dirty="0"/>
              <a:t>lepšího co dělat</a:t>
            </a:r>
          </a:p>
          <a:p>
            <a:pPr marL="0" indent="0">
              <a:buNone/>
            </a:pPr>
            <a:r>
              <a:rPr lang="cs-CZ" dirty="0"/>
              <a:t>v tom letošním </a:t>
            </a:r>
            <a:r>
              <a:rPr lang="cs-CZ" dirty="0" smtClean="0"/>
              <a:t>parnu.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4505620" cy="2499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21088"/>
            <a:ext cx="2287891" cy="205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21088"/>
            <a:ext cx="2121829" cy="112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124" y="5661248"/>
            <a:ext cx="2184011" cy="82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76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11.8.                     Zuzana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4104456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Zuzana je kominice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azí </a:t>
            </a:r>
            <a:r>
              <a:rPr lang="cs-CZ" dirty="0"/>
              <a:t>plná </a:t>
            </a:r>
            <a:r>
              <a:rPr lang="cs-CZ" dirty="0" smtClean="0"/>
              <a:t>líčka,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tváře své umazané 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áležitě hýčká.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Vždyť komu se to </a:t>
            </a:r>
            <a:r>
              <a:rPr lang="cs-CZ" dirty="0" smtClean="0"/>
              <a:t>poštěstí,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by </a:t>
            </a:r>
            <a:r>
              <a:rPr lang="cs-CZ" dirty="0"/>
              <a:t>si ho tolik </a:t>
            </a:r>
            <a:r>
              <a:rPr lang="cs-CZ" dirty="0" smtClean="0"/>
              <a:t>lidí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ohladilo </a:t>
            </a:r>
            <a:r>
              <a:rPr lang="cs-CZ" dirty="0"/>
              <a:t>pro </a:t>
            </a:r>
            <a:r>
              <a:rPr lang="cs-CZ" dirty="0" smtClean="0"/>
              <a:t>štěstí.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3493"/>
            <a:ext cx="41338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61" y="4555435"/>
            <a:ext cx="2896393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85" y="4365104"/>
            <a:ext cx="2079029" cy="219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1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12.8</a:t>
            </a:r>
            <a:r>
              <a:rPr lang="cs-CZ" b="1" dirty="0" smtClean="0"/>
              <a:t>.                           Clara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960440" cy="4597971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Exotickou </a:t>
            </a:r>
            <a:r>
              <a:rPr lang="cs-CZ" dirty="0"/>
              <a:t>Claru</a:t>
            </a:r>
          </a:p>
          <a:p>
            <a:pPr marL="0" indent="0">
              <a:buNone/>
            </a:pPr>
            <a:r>
              <a:rPr lang="cs-CZ" dirty="0" smtClean="0"/>
              <a:t>potkal </a:t>
            </a:r>
            <a:r>
              <a:rPr lang="cs-CZ" dirty="0"/>
              <a:t>jsem kdysi v </a:t>
            </a:r>
            <a:r>
              <a:rPr lang="cs-CZ" dirty="0" smtClean="0"/>
              <a:t>baru.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Míchala </a:t>
            </a:r>
            <a:r>
              <a:rPr lang="cs-CZ" dirty="0" smtClean="0"/>
              <a:t>drinky,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eď </a:t>
            </a:r>
            <a:r>
              <a:rPr lang="cs-CZ" dirty="0"/>
              <a:t>pere </a:t>
            </a:r>
            <a:r>
              <a:rPr lang="cs-CZ" dirty="0" smtClean="0"/>
              <a:t>plínky.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2736304" cy="316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00" y="4221087"/>
            <a:ext cx="3327071" cy="235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13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12.8. </a:t>
            </a:r>
            <a:r>
              <a:rPr lang="cs-CZ" b="1" dirty="0" smtClean="0"/>
              <a:t>                         Klára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672408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Duše </a:t>
            </a:r>
            <a:r>
              <a:rPr lang="cs-CZ" dirty="0" smtClean="0"/>
              <a:t>mu </a:t>
            </a:r>
            <a:r>
              <a:rPr lang="cs-CZ" dirty="0"/>
              <a:t>pláče, </a:t>
            </a:r>
          </a:p>
          <a:p>
            <a:pPr marL="0" indent="0">
              <a:buNone/>
            </a:pPr>
            <a:r>
              <a:rPr lang="cs-CZ" dirty="0"/>
              <a:t>zoufá si, stůně,</a:t>
            </a:r>
          </a:p>
          <a:p>
            <a:pPr marL="0" indent="0">
              <a:buNone/>
            </a:pPr>
            <a:r>
              <a:rPr lang="cs-CZ" dirty="0"/>
              <a:t>ž</a:t>
            </a:r>
            <a:r>
              <a:rPr lang="cs-CZ" dirty="0" smtClean="0"/>
              <a:t>e </a:t>
            </a:r>
            <a:r>
              <a:rPr lang="cs-CZ" dirty="0"/>
              <a:t>nemůže dál ležet </a:t>
            </a:r>
          </a:p>
          <a:p>
            <a:pPr marL="0" indent="0">
              <a:buNone/>
            </a:pPr>
            <a:r>
              <a:rPr lang="cs-CZ" dirty="0"/>
              <a:t>v Klářině </a:t>
            </a:r>
            <a:r>
              <a:rPr lang="cs-CZ" dirty="0" smtClean="0"/>
              <a:t>lůně.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Jak bez chobotu slůně,</a:t>
            </a:r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žízní u tůně</a:t>
            </a:r>
          </a:p>
          <a:p>
            <a:pPr marL="0" indent="0">
              <a:buNone/>
            </a:pPr>
            <a:r>
              <a:rPr lang="cs-CZ" dirty="0"/>
              <a:t>r</a:t>
            </a:r>
            <a:r>
              <a:rPr lang="cs-CZ" dirty="0" smtClean="0"/>
              <a:t>oní </a:t>
            </a:r>
            <a:r>
              <a:rPr lang="cs-CZ" dirty="0"/>
              <a:t>slzy </a:t>
            </a:r>
            <a:r>
              <a:rPr lang="cs-CZ" dirty="0" smtClean="0"/>
              <a:t>sloní,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r</a:t>
            </a:r>
            <a:r>
              <a:rPr lang="cs-CZ" dirty="0" smtClean="0"/>
              <a:t>oní</a:t>
            </a:r>
            <a:r>
              <a:rPr lang="cs-CZ" dirty="0"/>
              <a:t>, steskem po </a:t>
            </a:r>
            <a:r>
              <a:rPr lang="cs-CZ" dirty="0" smtClean="0"/>
              <a:t>ní.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44" y="1628799"/>
            <a:ext cx="4968552" cy="197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68688"/>
            <a:ext cx="3672408" cy="212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005064"/>
            <a:ext cx="1681733" cy="165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01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13.8.                       Alena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700808"/>
            <a:ext cx="460851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Ztratila </a:t>
            </a:r>
            <a:r>
              <a:rPr lang="cs-CZ" dirty="0"/>
              <a:t>se Alenka </a:t>
            </a:r>
          </a:p>
          <a:p>
            <a:pPr marL="0" indent="0">
              <a:buNone/>
            </a:pPr>
            <a:r>
              <a:rPr lang="cs-CZ" dirty="0"/>
              <a:t>někde v říši divů</a:t>
            </a:r>
          </a:p>
          <a:p>
            <a:pPr marL="0" indent="0">
              <a:buNone/>
            </a:pPr>
            <a:r>
              <a:rPr lang="cs-CZ" dirty="0"/>
              <a:t>Zatímco jsem vysedával </a:t>
            </a:r>
          </a:p>
          <a:p>
            <a:pPr marL="0" indent="0">
              <a:buNone/>
            </a:pPr>
            <a:r>
              <a:rPr lang="cs-CZ" dirty="0"/>
              <a:t>v hospodě na </a:t>
            </a:r>
            <a:r>
              <a:rPr lang="cs-CZ" dirty="0" smtClean="0"/>
              <a:t>pivu.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4"/>
            <a:ext cx="4051752" cy="270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65104"/>
            <a:ext cx="2827616" cy="20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25144"/>
            <a:ext cx="3366567" cy="202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4134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15.8. </a:t>
            </a:r>
            <a:r>
              <a:rPr lang="cs-CZ" b="1" dirty="0" smtClean="0"/>
              <a:t>                               Hana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752528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Hydroložka Hana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eomylně </a:t>
            </a:r>
            <a:r>
              <a:rPr lang="cs-CZ" dirty="0"/>
              <a:t>určí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olohu </a:t>
            </a:r>
            <a:r>
              <a:rPr lang="cs-CZ" dirty="0"/>
              <a:t>kde pramení</a:t>
            </a:r>
          </a:p>
          <a:p>
            <a:pPr marL="0" indent="0">
              <a:buNone/>
            </a:pPr>
            <a:r>
              <a:rPr lang="cs-CZ" dirty="0"/>
              <a:t>pramen, co krásně </a:t>
            </a:r>
            <a:r>
              <a:rPr lang="cs-CZ" dirty="0" smtClean="0"/>
              <a:t>zurčí.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Za rok nato </a:t>
            </a:r>
            <a:r>
              <a:rPr lang="cs-CZ" dirty="0" smtClean="0"/>
              <a:t>přijedou,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ž </a:t>
            </a:r>
            <a:r>
              <a:rPr lang="cs-CZ" dirty="0"/>
              <a:t>bez Hany a </a:t>
            </a:r>
            <a:r>
              <a:rPr lang="cs-CZ" dirty="0" smtClean="0"/>
              <a:t>bázně,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tovky bagrů s projektem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vydlabou tam </a:t>
            </a:r>
            <a:r>
              <a:rPr lang="cs-CZ" dirty="0" smtClean="0"/>
              <a:t>lázně.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089" y="2248531"/>
            <a:ext cx="2454619" cy="152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2496714" cy="195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997898"/>
            <a:ext cx="4601817" cy="2109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32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17.8</a:t>
            </a:r>
            <a:r>
              <a:rPr lang="cs-CZ" b="1" dirty="0" smtClean="0"/>
              <a:t>.                          Petra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3024336" cy="47419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Petra je cigáro</a:t>
            </a:r>
          </a:p>
          <a:p>
            <a:pPr marL="0" indent="0">
              <a:buNone/>
            </a:pPr>
            <a:r>
              <a:rPr lang="cs-CZ" dirty="0"/>
              <a:t>Petra je město</a:t>
            </a:r>
          </a:p>
          <a:p>
            <a:pPr marL="0" indent="0">
              <a:buNone/>
            </a:pPr>
            <a:r>
              <a:rPr lang="cs-CZ" dirty="0"/>
              <a:t>Petra je smích </a:t>
            </a:r>
          </a:p>
          <a:p>
            <a:pPr marL="0" indent="0">
              <a:buNone/>
            </a:pPr>
            <a:r>
              <a:rPr lang="cs-CZ" dirty="0"/>
              <a:t>i prázdné gesto</a:t>
            </a:r>
          </a:p>
          <a:p>
            <a:pPr marL="0" indent="0">
              <a:buNone/>
            </a:pPr>
            <a:r>
              <a:rPr lang="cs-CZ" dirty="0"/>
              <a:t>Petra je benzinka</a:t>
            </a:r>
          </a:p>
          <a:p>
            <a:pPr marL="0" indent="0">
              <a:buNone/>
            </a:pPr>
            <a:r>
              <a:rPr lang="cs-CZ" dirty="0"/>
              <a:t>Petra jsou kamna</a:t>
            </a:r>
          </a:p>
          <a:p>
            <a:pPr marL="0" indent="0">
              <a:buNone/>
            </a:pPr>
            <a:r>
              <a:rPr lang="cs-CZ" dirty="0"/>
              <a:t>Petra je vášeň</a:t>
            </a:r>
          </a:p>
          <a:p>
            <a:pPr marL="0" indent="0">
              <a:buNone/>
            </a:pPr>
            <a:r>
              <a:rPr lang="cs-CZ" dirty="0"/>
              <a:t>i rána </a:t>
            </a:r>
            <a:r>
              <a:rPr lang="cs-CZ" dirty="0" smtClean="0"/>
              <a:t>klamná.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Petra v</a:t>
            </a:r>
            <a:r>
              <a:rPr lang="cs-CZ" dirty="0"/>
              <a:t> srdci rýč</a:t>
            </a:r>
          </a:p>
          <a:p>
            <a:pPr marL="0" indent="0">
              <a:buNone/>
            </a:pPr>
            <a:r>
              <a:rPr lang="cs-CZ" dirty="0"/>
              <a:t>Petra </a:t>
            </a:r>
            <a:r>
              <a:rPr lang="cs-CZ" dirty="0" smtClean="0"/>
              <a:t>všude </a:t>
            </a:r>
            <a:r>
              <a:rPr lang="cs-CZ" dirty="0"/>
              <a:t>okolo</a:t>
            </a:r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přesto </a:t>
            </a:r>
            <a:r>
              <a:rPr lang="cs-CZ" dirty="0" smtClean="0"/>
              <a:t>pryč.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55068"/>
            <a:ext cx="1368152" cy="204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287" y="2364882"/>
            <a:ext cx="257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3298"/>
            <a:ext cx="1777220" cy="135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87016"/>
            <a:ext cx="1512168" cy="135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963" y="2381859"/>
            <a:ext cx="257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779" y="3921560"/>
            <a:ext cx="114921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67" y="4748572"/>
            <a:ext cx="257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77172"/>
            <a:ext cx="1224136" cy="98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9040"/>
            <a:ext cx="114458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189" y="4634272"/>
            <a:ext cx="257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550" y="4185084"/>
            <a:ext cx="16859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647" y="3789040"/>
            <a:ext cx="471765" cy="55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575" y="5341116"/>
            <a:ext cx="575566" cy="26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1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18.8 </a:t>
            </a:r>
            <a:r>
              <a:rPr lang="cs-CZ" b="1" dirty="0" smtClean="0"/>
              <a:t>                  Helena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268760"/>
            <a:ext cx="3960440" cy="51845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V záplavě tropické zeleně 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ekaje </a:t>
            </a:r>
            <a:r>
              <a:rPr lang="cs-CZ" dirty="0"/>
              <a:t>mačetou 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átrám </a:t>
            </a:r>
            <a:r>
              <a:rPr lang="cs-CZ" dirty="0"/>
              <a:t>po své ženě Heleně</a:t>
            </a:r>
          </a:p>
          <a:p>
            <a:pPr marL="0" indent="0">
              <a:buNone/>
            </a:pPr>
            <a:r>
              <a:rPr lang="cs-CZ" dirty="0" smtClean="0"/>
              <a:t>s nepočetnou četou.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Ještě včera, </a:t>
            </a:r>
          </a:p>
          <a:p>
            <a:pPr marL="0" indent="0">
              <a:buNone/>
            </a:pPr>
            <a:r>
              <a:rPr lang="cs-CZ" dirty="0"/>
              <a:t>měl jsem ji u nosu</a:t>
            </a:r>
          </a:p>
          <a:p>
            <a:pPr marL="0" indent="0">
              <a:buNone/>
            </a:pPr>
            <a:r>
              <a:rPr lang="cs-CZ" dirty="0" smtClean="0"/>
              <a:t>a dneska stala se,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obětí </a:t>
            </a:r>
            <a:r>
              <a:rPr lang="cs-CZ" dirty="0" smtClean="0"/>
              <a:t>únosu.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Únosu hrošího,</a:t>
            </a:r>
          </a:p>
          <a:p>
            <a:pPr marL="0" indent="0">
              <a:buNone/>
            </a:pPr>
            <a:r>
              <a:rPr lang="cs-CZ" dirty="0"/>
              <a:t>co může být </a:t>
            </a:r>
            <a:r>
              <a:rPr lang="cs-CZ" dirty="0" smtClean="0"/>
              <a:t>horšího.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Však Heleno, nezoufej! </a:t>
            </a:r>
          </a:p>
          <a:p>
            <a:pPr marL="0" indent="0">
              <a:buNone/>
            </a:pPr>
            <a:r>
              <a:rPr lang="cs-CZ" dirty="0"/>
              <a:t>Ještě jsem tu já a mí hoši</a:t>
            </a:r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vy se máte na co těšit, </a:t>
            </a:r>
          </a:p>
          <a:p>
            <a:pPr marL="0" indent="0">
              <a:buNone/>
            </a:pPr>
            <a:r>
              <a:rPr lang="cs-CZ" dirty="0"/>
              <a:t>zlotřilí hroši!</a:t>
            </a:r>
          </a:p>
          <a:p>
            <a:endParaRPr lang="cs-CZ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353" y="4199709"/>
            <a:ext cx="1984645" cy="239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465" y="1125109"/>
            <a:ext cx="4200525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42" y="3336219"/>
            <a:ext cx="3519381" cy="149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929172"/>
            <a:ext cx="1601422" cy="167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318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21.8</a:t>
            </a:r>
            <a:r>
              <a:rPr lang="cs-CZ" b="1" dirty="0" smtClean="0"/>
              <a:t>.                       Johana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700808"/>
            <a:ext cx="3744416" cy="45979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Johana je plná </a:t>
            </a:r>
            <a:r>
              <a:rPr lang="cs-CZ" dirty="0" smtClean="0"/>
              <a:t>listí.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Vlasy z </a:t>
            </a:r>
            <a:r>
              <a:rPr lang="cs-CZ" dirty="0" smtClean="0"/>
              <a:t>javoru,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rdce </a:t>
            </a:r>
            <a:r>
              <a:rPr lang="cs-CZ" dirty="0"/>
              <a:t>z </a:t>
            </a:r>
            <a:r>
              <a:rPr lang="cs-CZ" dirty="0" smtClean="0"/>
              <a:t>lípy,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r</a:t>
            </a:r>
            <a:r>
              <a:rPr lang="cs-CZ" dirty="0" smtClean="0"/>
              <a:t>uce </a:t>
            </a:r>
            <a:r>
              <a:rPr lang="cs-CZ" dirty="0"/>
              <a:t>z </a:t>
            </a:r>
            <a:r>
              <a:rPr lang="cs-CZ" dirty="0" smtClean="0"/>
              <a:t>kapradí,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co </a:t>
            </a:r>
            <a:r>
              <a:rPr lang="cs-CZ" dirty="0"/>
              <a:t>krásně </a:t>
            </a:r>
            <a:r>
              <a:rPr lang="cs-CZ" dirty="0" smtClean="0"/>
              <a:t>pohladí.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Johana jak od Muchy</a:t>
            </a:r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ahradnice malovaná,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otanickou </a:t>
            </a:r>
            <a:r>
              <a:rPr lang="cs-CZ" dirty="0"/>
              <a:t>zahradou </a:t>
            </a:r>
          </a:p>
          <a:p>
            <a:pPr marL="0" indent="0">
              <a:buNone/>
            </a:pPr>
            <a:r>
              <a:rPr lang="cs-CZ" dirty="0" err="1"/>
              <a:t>p</a:t>
            </a:r>
            <a:r>
              <a:rPr lang="cs-CZ" dirty="0" err="1" smtClean="0"/>
              <a:t>estíkově</a:t>
            </a:r>
            <a:r>
              <a:rPr lang="cs-CZ" dirty="0" smtClean="0"/>
              <a:t> milovaná.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44" y="1848832"/>
            <a:ext cx="3240360" cy="409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09868"/>
            <a:ext cx="932451" cy="139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4367">
            <a:off x="4706034" y="737407"/>
            <a:ext cx="755081" cy="112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5053" y="5849034"/>
            <a:ext cx="778225" cy="116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02" y="5280325"/>
            <a:ext cx="932451" cy="139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02" y="3421368"/>
            <a:ext cx="932451" cy="139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99" y="4509120"/>
            <a:ext cx="932451" cy="139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549" y="2763757"/>
            <a:ext cx="932451" cy="139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549" y="907232"/>
            <a:ext cx="932451" cy="139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36553" y="5824357"/>
            <a:ext cx="778225" cy="116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26551" y="878262"/>
            <a:ext cx="778225" cy="116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4150">
            <a:off x="8088791" y="5806586"/>
            <a:ext cx="617401" cy="92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33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26.1.</a:t>
            </a:r>
            <a:r>
              <a:rPr lang="cs-CZ" dirty="0"/>
              <a:t> </a:t>
            </a:r>
            <a:r>
              <a:rPr lang="cs-CZ" dirty="0" smtClean="0"/>
              <a:t>                        </a:t>
            </a:r>
            <a:r>
              <a:rPr lang="cs-CZ" b="1" dirty="0" smtClean="0"/>
              <a:t>Zora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3528392" cy="49685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Zora je </a:t>
            </a:r>
            <a:r>
              <a:rPr lang="cs-CZ" dirty="0" smtClean="0"/>
              <a:t>jitřenka,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Zora je </a:t>
            </a:r>
            <a:r>
              <a:rPr lang="cs-CZ" dirty="0" smtClean="0"/>
              <a:t>ráno,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en </a:t>
            </a:r>
            <a:r>
              <a:rPr lang="cs-CZ" dirty="0"/>
              <a:t>kdo ji </a:t>
            </a:r>
            <a:r>
              <a:rPr lang="cs-CZ" dirty="0" smtClean="0"/>
              <a:t>potkává,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en mívá vyhráno.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Zora je, vítám </a:t>
            </a:r>
            <a:r>
              <a:rPr lang="cs-CZ" dirty="0" smtClean="0"/>
              <a:t>tě,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Zora je dobrý </a:t>
            </a:r>
            <a:r>
              <a:rPr lang="cs-CZ" dirty="0" smtClean="0"/>
              <a:t>den,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ítám </a:t>
            </a:r>
            <a:r>
              <a:rPr lang="cs-CZ" dirty="0"/>
              <a:t>tě v životě</a:t>
            </a:r>
          </a:p>
          <a:p>
            <a:pPr marL="0" indent="0">
              <a:buNone/>
            </a:pPr>
            <a:r>
              <a:rPr lang="cs-CZ" dirty="0"/>
              <a:t>ž</a:t>
            </a:r>
            <a:r>
              <a:rPr lang="cs-CZ" dirty="0" smtClean="0"/>
              <a:t>ij </a:t>
            </a:r>
            <a:r>
              <a:rPr lang="cs-CZ" dirty="0"/>
              <a:t>ho, když jsi </a:t>
            </a:r>
            <a:r>
              <a:rPr lang="cs-CZ" dirty="0" smtClean="0"/>
              <a:t>ochoten.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Odpusťte, nebudu  </a:t>
            </a:r>
          </a:p>
          <a:p>
            <a:pPr marL="0" indent="0">
              <a:buNone/>
            </a:pPr>
            <a:r>
              <a:rPr lang="cs-CZ" dirty="0"/>
              <a:t>s tím jménem víc </a:t>
            </a:r>
            <a:r>
              <a:rPr lang="cs-CZ" dirty="0" smtClean="0"/>
              <a:t>prudit,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snad jenom na </a:t>
            </a:r>
            <a:r>
              <a:rPr lang="cs-CZ" dirty="0" smtClean="0"/>
              <a:t>závěr.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e </a:t>
            </a:r>
            <a:r>
              <a:rPr lang="cs-CZ" dirty="0"/>
              <a:t>Zorou chcete se</a:t>
            </a:r>
          </a:p>
          <a:p>
            <a:pPr marL="0" indent="0">
              <a:buNone/>
            </a:pPr>
            <a:r>
              <a:rPr lang="cs-CZ" dirty="0"/>
              <a:t>každé ráno </a:t>
            </a:r>
            <a:r>
              <a:rPr lang="cs-CZ" dirty="0" smtClean="0"/>
              <a:t>budit.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341973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4155"/>
            <a:ext cx="1252355" cy="138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857800"/>
            <a:ext cx="165351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76" y="3501008"/>
            <a:ext cx="1055334" cy="132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76" y="5751984"/>
            <a:ext cx="989409" cy="74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729" y="1989165"/>
            <a:ext cx="739097" cy="111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69" y="3712303"/>
            <a:ext cx="863117" cy="101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929" y="5786605"/>
            <a:ext cx="1437632" cy="43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8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23.8. </a:t>
            </a:r>
            <a:r>
              <a:rPr lang="cs-CZ" b="1" dirty="0" smtClean="0"/>
              <a:t>                      Sandra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268760"/>
            <a:ext cx="3816424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Logistička </a:t>
            </a:r>
            <a:r>
              <a:rPr lang="cs-CZ" dirty="0"/>
              <a:t>Sandra,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léta </a:t>
            </a:r>
            <a:r>
              <a:rPr lang="cs-CZ" dirty="0"/>
              <a:t>moje </a:t>
            </a:r>
            <a:r>
              <a:rPr lang="cs-CZ" dirty="0" smtClean="0"/>
              <a:t>mantra.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Trochu kouří, trochu pije, </a:t>
            </a:r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bčas </a:t>
            </a:r>
            <a:r>
              <a:rPr lang="cs-CZ" dirty="0"/>
              <a:t>mluví sprostě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mé srdce jí miluje, 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akhle </a:t>
            </a:r>
            <a:r>
              <a:rPr lang="cs-CZ" dirty="0"/>
              <a:t>je to </a:t>
            </a:r>
            <a:r>
              <a:rPr lang="cs-CZ" dirty="0" smtClean="0"/>
              <a:t>prosté.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21" y="3895877"/>
            <a:ext cx="224412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66735"/>
            <a:ext cx="1624520" cy="2375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31" y="1334914"/>
            <a:ext cx="2174303" cy="221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04" y="4941168"/>
            <a:ext cx="1440160" cy="162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46" y="5657781"/>
            <a:ext cx="1117588" cy="107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993" y="5690872"/>
            <a:ext cx="14382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2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29.8</a:t>
            </a:r>
            <a:r>
              <a:rPr lang="cs-CZ" b="1" dirty="0" smtClean="0"/>
              <a:t>.                       Evelína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4176464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Evelíně </a:t>
            </a:r>
            <a:r>
              <a:rPr lang="cs-CZ" dirty="0"/>
              <a:t>z FBI 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šichni </a:t>
            </a:r>
            <a:r>
              <a:rPr lang="cs-CZ" dirty="0"/>
              <a:t>zločinci </a:t>
            </a:r>
            <a:r>
              <a:rPr lang="cs-CZ" dirty="0" err="1" smtClean="0"/>
              <a:t>nadbíhaj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Musím říct, že není divu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eb </a:t>
            </a:r>
            <a:r>
              <a:rPr lang="cs-CZ" dirty="0"/>
              <a:t>jde o překrásnou </a:t>
            </a:r>
            <a:r>
              <a:rPr lang="cs-CZ" dirty="0" smtClean="0"/>
              <a:t>divu,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e </a:t>
            </a:r>
            <a:r>
              <a:rPr lang="cs-CZ" dirty="0"/>
              <a:t>které už po léta</a:t>
            </a:r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lotřilci </a:t>
            </a:r>
            <a:r>
              <a:rPr lang="cs-CZ" dirty="0"/>
              <a:t>ruce spínají </a:t>
            </a:r>
          </a:p>
          <a:p>
            <a:pPr marL="0" indent="0">
              <a:buNone/>
            </a:pPr>
            <a:r>
              <a:rPr lang="cs-CZ" dirty="0" smtClean="0"/>
              <a:t>se </a:t>
            </a:r>
            <a:r>
              <a:rPr lang="cs-CZ" dirty="0"/>
              <a:t>slovy: </a:t>
            </a:r>
            <a:r>
              <a:rPr lang="cs-CZ" dirty="0" smtClean="0"/>
              <a:t>,,dej </a:t>
            </a:r>
            <a:r>
              <a:rPr lang="cs-CZ" dirty="0"/>
              <a:t>mi </a:t>
            </a:r>
            <a:r>
              <a:rPr lang="cs-CZ" dirty="0" smtClean="0"/>
              <a:t>klepeta!‘‘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492896"/>
            <a:ext cx="197622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54" y="1930968"/>
            <a:ext cx="2339577" cy="437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95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30.8.                       Vladěna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3384376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 </a:t>
            </a:r>
            <a:r>
              <a:rPr lang="cs-CZ" dirty="0"/>
              <a:t>brigádě </a:t>
            </a:r>
          </a:p>
          <a:p>
            <a:pPr marL="0" indent="0">
              <a:buNone/>
            </a:pPr>
            <a:r>
              <a:rPr lang="cs-CZ" dirty="0"/>
              <a:t>žvýkáním </a:t>
            </a:r>
            <a:r>
              <a:rPr lang="cs-CZ" dirty="0" smtClean="0"/>
              <a:t>koky,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vyhnala </a:t>
            </a:r>
            <a:r>
              <a:rPr lang="cs-CZ" dirty="0"/>
              <a:t>Vladěna </a:t>
            </a:r>
          </a:p>
          <a:p>
            <a:pPr marL="0" indent="0">
              <a:buNone/>
            </a:pPr>
            <a:r>
              <a:rPr lang="cs-CZ" dirty="0"/>
              <a:t>všechny </a:t>
            </a:r>
            <a:r>
              <a:rPr lang="cs-CZ" dirty="0" smtClean="0"/>
              <a:t>streptokoky.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Ať už je v Bolívii,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anebo v</a:t>
            </a:r>
            <a:r>
              <a:rPr lang="cs-CZ" dirty="0"/>
              <a:t> </a:t>
            </a:r>
            <a:r>
              <a:rPr lang="cs-CZ" dirty="0" smtClean="0"/>
              <a:t>Peru,</a:t>
            </a:r>
            <a:endParaRPr lang="cs-CZ" dirty="0"/>
          </a:p>
          <a:p>
            <a:pPr marL="0" indent="0">
              <a:buNone/>
            </a:pPr>
            <a:r>
              <a:rPr lang="cs-CZ" dirty="0" err="1" smtClean="0"/>
              <a:t>tuhletu</a:t>
            </a:r>
            <a:r>
              <a:rPr lang="cs-CZ" dirty="0" smtClean="0"/>
              <a:t> </a:t>
            </a:r>
            <a:r>
              <a:rPr lang="cs-CZ" dirty="0"/>
              <a:t>Vlaďku,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á </a:t>
            </a:r>
            <a:r>
              <a:rPr lang="cs-CZ" dirty="0"/>
              <a:t>prostě </a:t>
            </a:r>
            <a:r>
              <a:rPr lang="cs-CZ" dirty="0" smtClean="0"/>
              <a:t>žeru.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394335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93096"/>
            <a:ext cx="181854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79" y="4269026"/>
            <a:ext cx="11430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68094"/>
            <a:ext cx="98107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87" y="4821045"/>
            <a:ext cx="7239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68" y="4185234"/>
            <a:ext cx="5048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177" y="5906219"/>
            <a:ext cx="7905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00" y="4792901"/>
            <a:ext cx="85725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77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 31.8.                 Pavlína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3888432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Ocitl </a:t>
            </a:r>
            <a:r>
              <a:rPr lang="cs-CZ" dirty="0"/>
              <a:t>jsem se ve víru </a:t>
            </a:r>
          </a:p>
          <a:p>
            <a:pPr marL="0" indent="0">
              <a:buNone/>
            </a:pPr>
            <a:r>
              <a:rPr lang="cs-CZ" dirty="0"/>
              <a:t>Pavlínina </a:t>
            </a:r>
            <a:r>
              <a:rPr lang="cs-CZ" dirty="0" smtClean="0"/>
              <a:t>klavíru.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Proplouvám </a:t>
            </a:r>
            <a:r>
              <a:rPr lang="cs-CZ" dirty="0"/>
              <a:t>not kapkami</a:t>
            </a:r>
          </a:p>
          <a:p>
            <a:pPr marL="0" indent="0">
              <a:buNone/>
            </a:pPr>
            <a:r>
              <a:rPr lang="cs-CZ" dirty="0"/>
              <a:t>barvy černé a </a:t>
            </a:r>
            <a:r>
              <a:rPr lang="cs-CZ" dirty="0" smtClean="0"/>
              <a:t>bílé,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jsou klavíru </a:t>
            </a:r>
            <a:r>
              <a:rPr lang="cs-CZ" dirty="0" smtClean="0"/>
              <a:t>klapkami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od </a:t>
            </a:r>
            <a:r>
              <a:rPr lang="cs-CZ" dirty="0"/>
              <a:t>prsty mojí </a:t>
            </a:r>
            <a:r>
              <a:rPr lang="cs-CZ" dirty="0" smtClean="0"/>
              <a:t>milé.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41124"/>
            <a:ext cx="4307334" cy="118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99" y="3682254"/>
            <a:ext cx="438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95242"/>
            <a:ext cx="3143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938117"/>
            <a:ext cx="4667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726" y="5708500"/>
            <a:ext cx="491488" cy="68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549" y="2132856"/>
            <a:ext cx="365001" cy="47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171" y="4874781"/>
            <a:ext cx="438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76" y="5461992"/>
            <a:ext cx="848916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76" y="2837312"/>
            <a:ext cx="438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726" y="2424835"/>
            <a:ext cx="438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51" y="1700808"/>
            <a:ext cx="438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872" y="4852392"/>
            <a:ext cx="3333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109" y="2603949"/>
            <a:ext cx="3333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873" y="1704353"/>
            <a:ext cx="3333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42" y="2370587"/>
            <a:ext cx="3333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38" y="4852392"/>
            <a:ext cx="4667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603" y="5837012"/>
            <a:ext cx="733223" cy="68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601" y="5614392"/>
            <a:ext cx="4667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980728"/>
            <a:ext cx="4667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833" y="2399162"/>
            <a:ext cx="4667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659" y="4938117"/>
            <a:ext cx="4667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48" y="5958433"/>
            <a:ext cx="46672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751" y="1551953"/>
            <a:ext cx="603270" cy="419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23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1.9.                      Linda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744416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Linda </a:t>
            </a:r>
            <a:r>
              <a:rPr lang="cs-CZ" dirty="0"/>
              <a:t>dělá v neziskovce</a:t>
            </a:r>
          </a:p>
          <a:p>
            <a:pPr marL="0" indent="0">
              <a:buNone/>
            </a:pPr>
            <a:r>
              <a:rPr lang="cs-CZ" dirty="0"/>
              <a:t>a já si lámu </a:t>
            </a:r>
            <a:r>
              <a:rPr lang="cs-CZ" dirty="0" smtClean="0"/>
              <a:t>hlavu,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ak </a:t>
            </a:r>
            <a:r>
              <a:rPr lang="cs-CZ" dirty="0"/>
              <a:t>jen získat její srdce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ež </a:t>
            </a:r>
            <a:r>
              <a:rPr lang="cs-CZ" dirty="0"/>
              <a:t>rozplyne se v </a:t>
            </a:r>
            <a:r>
              <a:rPr lang="cs-CZ" dirty="0" smtClean="0"/>
              <a:t>davu.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Jestli kvítím, nebo </a:t>
            </a:r>
            <a:r>
              <a:rPr lang="cs-CZ" dirty="0" smtClean="0"/>
              <a:t>písní,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ž </a:t>
            </a:r>
            <a:r>
              <a:rPr lang="cs-CZ" dirty="0"/>
              <a:t>jsem z </a:t>
            </a:r>
            <a:r>
              <a:rPr lang="cs-CZ" dirty="0" smtClean="0"/>
              <a:t>toho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Člověk v </a:t>
            </a:r>
            <a:r>
              <a:rPr lang="cs-CZ" dirty="0" smtClean="0"/>
              <a:t>tísni.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90936"/>
            <a:ext cx="3312368" cy="318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97152"/>
            <a:ext cx="1680964" cy="187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127049"/>
            <a:ext cx="2160240" cy="142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777402"/>
            <a:ext cx="1124425" cy="169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38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2.9.                       Adéla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Adélo</a:t>
            </a:r>
            <a:r>
              <a:rPr lang="cs-CZ" dirty="0"/>
              <a:t>, Adélo,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á </a:t>
            </a:r>
            <a:r>
              <a:rPr lang="cs-CZ" dirty="0"/>
              <a:t>lehával ti na tělo,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voňavých mezích, </a:t>
            </a:r>
          </a:p>
          <a:p>
            <a:pPr marL="0" indent="0">
              <a:buNone/>
            </a:pPr>
            <a:r>
              <a:rPr lang="cs-CZ" dirty="0"/>
              <a:t>i</a:t>
            </a:r>
            <a:r>
              <a:rPr lang="cs-CZ" dirty="0" smtClean="0"/>
              <a:t> </a:t>
            </a:r>
            <a:r>
              <a:rPr lang="cs-CZ" dirty="0"/>
              <a:t>v obilných </a:t>
            </a:r>
            <a:r>
              <a:rPr lang="cs-CZ" dirty="0" smtClean="0"/>
              <a:t>kruzích.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Teď už lehám sám, </a:t>
            </a:r>
          </a:p>
          <a:p>
            <a:pPr marL="0" indent="0">
              <a:buNone/>
            </a:pPr>
            <a:r>
              <a:rPr lang="cs-CZ" dirty="0" err="1"/>
              <a:t>z</a:t>
            </a:r>
            <a:r>
              <a:rPr lang="cs-CZ" dirty="0" err="1" smtClean="0"/>
              <a:t>avřenej</a:t>
            </a:r>
            <a:r>
              <a:rPr lang="cs-CZ" dirty="0" smtClean="0"/>
              <a:t> </a:t>
            </a:r>
            <a:r>
              <a:rPr lang="cs-CZ" dirty="0"/>
              <a:t>krám,</a:t>
            </a:r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am </a:t>
            </a:r>
            <a:r>
              <a:rPr lang="cs-CZ" dirty="0"/>
              <a:t>se ti jenom Adélo, </a:t>
            </a:r>
          </a:p>
          <a:p>
            <a:pPr marL="0" indent="0">
              <a:buNone/>
            </a:pPr>
            <a:r>
              <a:rPr lang="cs-CZ" dirty="0"/>
              <a:t>to tělo probůh podělo…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44824"/>
            <a:ext cx="2740347" cy="3662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47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  4.9</a:t>
            </a:r>
            <a:r>
              <a:rPr lang="cs-CZ" b="1" dirty="0"/>
              <a:t>. </a:t>
            </a:r>
            <a:r>
              <a:rPr lang="cs-CZ" b="1" dirty="0" smtClean="0"/>
              <a:t>                       Henrieta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1" y="1340768"/>
            <a:ext cx="4257735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Mladičká </a:t>
            </a:r>
            <a:r>
              <a:rPr lang="cs-CZ" dirty="0"/>
              <a:t>herečka Henrieta 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ení </a:t>
            </a:r>
            <a:r>
              <a:rPr lang="cs-CZ" dirty="0"/>
              <a:t>žádná levná </a:t>
            </a:r>
            <a:r>
              <a:rPr lang="cs-CZ" dirty="0" smtClean="0"/>
              <a:t>proprieta.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 prknech co znamenají </a:t>
            </a:r>
            <a:r>
              <a:rPr lang="cs-CZ" dirty="0" smtClean="0"/>
              <a:t>svět,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ečer </a:t>
            </a:r>
            <a:r>
              <a:rPr lang="cs-CZ" dirty="0"/>
              <a:t>co večer, rozkvétá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</a:t>
            </a:r>
            <a:r>
              <a:rPr lang="cs-CZ" dirty="0"/>
              <a:t> </a:t>
            </a:r>
            <a:r>
              <a:rPr lang="cs-CZ" dirty="0" smtClean="0"/>
              <a:t>květ.</a:t>
            </a:r>
          </a:p>
          <a:p>
            <a:pPr marL="0" indent="0">
              <a:buNone/>
            </a:pPr>
            <a:r>
              <a:rPr lang="cs-CZ" dirty="0" smtClean="0"/>
              <a:t>Ve</a:t>
            </a:r>
            <a:r>
              <a:rPr lang="cs-CZ" dirty="0"/>
              <a:t> květ plný emocí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ako krásná růže, </a:t>
            </a:r>
          </a:p>
          <a:p>
            <a:pPr marL="0" indent="0">
              <a:buNone/>
            </a:pPr>
            <a:r>
              <a:rPr lang="cs-CZ" dirty="0" smtClean="0"/>
              <a:t>co léčí lidské nemoci</a:t>
            </a:r>
          </a:p>
          <a:p>
            <a:pPr marL="0" indent="0">
              <a:buNone/>
            </a:pPr>
            <a:r>
              <a:rPr lang="cs-CZ" dirty="0" smtClean="0"/>
              <a:t>a nešťastné duše. 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0768"/>
            <a:ext cx="4280892" cy="2853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37112"/>
            <a:ext cx="25241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19" y="4975597"/>
            <a:ext cx="2349389" cy="11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49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4.9.                       Jindřiška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4104456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Nějaký </a:t>
            </a:r>
            <a:r>
              <a:rPr lang="cs-CZ" dirty="0" smtClean="0"/>
              <a:t>čas </a:t>
            </a:r>
            <a:r>
              <a:rPr lang="cs-CZ" dirty="0"/>
              <a:t>už to bude </a:t>
            </a:r>
          </a:p>
          <a:p>
            <a:pPr marL="0" indent="0">
              <a:buNone/>
            </a:pPr>
            <a:r>
              <a:rPr lang="cs-CZ" dirty="0"/>
              <a:t>co neleze mi do hlavy</a:t>
            </a:r>
          </a:p>
          <a:p>
            <a:pPr marL="0" indent="0">
              <a:buNone/>
            </a:pPr>
            <a:r>
              <a:rPr lang="cs-CZ" dirty="0"/>
              <a:t>proč u nás doma </a:t>
            </a:r>
            <a:r>
              <a:rPr lang="cs-CZ" dirty="0" smtClean="0"/>
              <a:t>po </a:t>
            </a:r>
          </a:p>
          <a:p>
            <a:pPr marL="0" indent="0">
              <a:buNone/>
            </a:pPr>
            <a:r>
              <a:rPr lang="cs-CZ" dirty="0" smtClean="0"/>
              <a:t>zahradě, 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se </a:t>
            </a:r>
            <a:r>
              <a:rPr lang="cs-CZ" dirty="0"/>
              <a:t>courá tolik pohlaví.</a:t>
            </a:r>
          </a:p>
          <a:p>
            <a:pPr marL="0" indent="0">
              <a:buNone/>
            </a:pPr>
            <a:r>
              <a:rPr lang="cs-CZ" dirty="0"/>
              <a:t>Asi to bude od té doby,</a:t>
            </a:r>
          </a:p>
          <a:p>
            <a:pPr marL="0" indent="0">
              <a:buNone/>
            </a:pPr>
            <a:r>
              <a:rPr lang="cs-CZ" dirty="0"/>
              <a:t>co uprostřed ulice</a:t>
            </a:r>
          </a:p>
          <a:p>
            <a:pPr marL="0" indent="0">
              <a:buNone/>
            </a:pPr>
            <a:r>
              <a:rPr lang="cs-CZ" dirty="0"/>
              <a:t>mi střelil šípem </a:t>
            </a:r>
            <a:r>
              <a:rPr lang="cs-CZ" dirty="0" err="1"/>
              <a:t>Polyamor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Jindřišku přímo do </a:t>
            </a:r>
            <a:r>
              <a:rPr lang="cs-CZ" dirty="0" smtClean="0"/>
              <a:t>srdce.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951" y="1723824"/>
            <a:ext cx="1528446" cy="1449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1956" y="1684831"/>
            <a:ext cx="1430235" cy="150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85950" y="3164300"/>
            <a:ext cx="1516005" cy="151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701955" y="3190770"/>
            <a:ext cx="1430236" cy="149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13172"/>
            <a:ext cx="2452588" cy="159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013172"/>
            <a:ext cx="1623714" cy="133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085677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7.9.                         Regína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324036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Regína </a:t>
            </a:r>
            <a:r>
              <a:rPr lang="cs-CZ" dirty="0"/>
              <a:t>je kytaristka</a:t>
            </a:r>
          </a:p>
          <a:p>
            <a:pPr marL="0" indent="0">
              <a:buNone/>
            </a:pPr>
            <a:r>
              <a:rPr lang="cs-CZ" dirty="0"/>
              <a:t>co když </a:t>
            </a:r>
            <a:r>
              <a:rPr lang="cs-CZ" dirty="0" smtClean="0"/>
              <a:t>hraje,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svítí tisíc lun,</a:t>
            </a:r>
          </a:p>
          <a:p>
            <a:pPr marL="0" indent="0">
              <a:buNone/>
            </a:pPr>
            <a:r>
              <a:rPr lang="cs-CZ" dirty="0"/>
              <a:t>a já v tom svitu</a:t>
            </a:r>
          </a:p>
          <a:p>
            <a:pPr marL="0" indent="0">
              <a:buNone/>
            </a:pPr>
            <a:r>
              <a:rPr lang="cs-CZ" dirty="0"/>
              <a:t>pln pocitů</a:t>
            </a:r>
          </a:p>
          <a:p>
            <a:pPr marL="0" indent="0">
              <a:buNone/>
            </a:pPr>
            <a:r>
              <a:rPr lang="cs-CZ" dirty="0"/>
              <a:t>stávám se vězněm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její </a:t>
            </a:r>
            <a:r>
              <a:rPr lang="cs-CZ" dirty="0"/>
              <a:t>hudby</a:t>
            </a:r>
          </a:p>
          <a:p>
            <a:pPr marL="0" indent="0">
              <a:buNone/>
            </a:pPr>
            <a:r>
              <a:rPr lang="cs-CZ" dirty="0"/>
              <a:t>a teorie </a:t>
            </a:r>
            <a:r>
              <a:rPr lang="cs-CZ" dirty="0" smtClean="0"/>
              <a:t>strun.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276" y="1556792"/>
            <a:ext cx="358271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092" y="4158162"/>
            <a:ext cx="1910993" cy="927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901" y="5463967"/>
            <a:ext cx="2432695" cy="98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592" y="5463967"/>
            <a:ext cx="1042987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579" y="3573016"/>
            <a:ext cx="2887340" cy="138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2" y="5345134"/>
            <a:ext cx="2131119" cy="122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6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8.9.                   Mariana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744416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Mariana </a:t>
            </a:r>
            <a:r>
              <a:rPr lang="cs-CZ" dirty="0"/>
              <a:t>je sestra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</a:t>
            </a:r>
            <a:r>
              <a:rPr lang="cs-CZ" dirty="0"/>
              <a:t> hospici</a:t>
            </a:r>
          </a:p>
          <a:p>
            <a:pPr marL="0" indent="0">
              <a:buNone/>
            </a:pPr>
            <a:r>
              <a:rPr lang="cs-CZ" dirty="0"/>
              <a:t>a až se změníte </a:t>
            </a:r>
          </a:p>
          <a:p>
            <a:pPr marL="0" indent="0">
              <a:buNone/>
            </a:pPr>
            <a:r>
              <a:rPr lang="cs-CZ" dirty="0"/>
              <a:t>z aktivních na </a:t>
            </a:r>
            <a:r>
              <a:rPr lang="cs-CZ" dirty="0" smtClean="0"/>
              <a:t>spící,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až odžijete svůj život </a:t>
            </a:r>
          </a:p>
          <a:p>
            <a:pPr marL="0" indent="0">
              <a:buNone/>
            </a:pPr>
            <a:r>
              <a:rPr lang="cs-CZ"/>
              <a:t>od </a:t>
            </a:r>
            <a:r>
              <a:rPr lang="cs-CZ" smtClean="0"/>
              <a:t>A až </a:t>
            </a:r>
            <a:r>
              <a:rPr lang="cs-CZ" dirty="0" smtClean="0"/>
              <a:t>do Z,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Mariana vás bude </a:t>
            </a:r>
          </a:p>
          <a:p>
            <a:pPr marL="0" indent="0">
              <a:buNone/>
            </a:pPr>
            <a:r>
              <a:rPr lang="cs-CZ" dirty="0" smtClean="0"/>
              <a:t>vyprovázet.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119" y="4748926"/>
            <a:ext cx="2610720" cy="1975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54" y="4118682"/>
            <a:ext cx="2078834" cy="135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470769"/>
            <a:ext cx="1848394" cy="128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857" y="1268760"/>
            <a:ext cx="496252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3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27.1. </a:t>
            </a:r>
            <a:r>
              <a:rPr lang="cs-CZ" b="1" dirty="0" smtClean="0"/>
              <a:t>                           Ingrid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032448" cy="45979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Na Jizerské padesátce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ěkde </a:t>
            </a:r>
            <a:r>
              <a:rPr lang="cs-CZ" dirty="0"/>
              <a:t>v půlce na </a:t>
            </a:r>
            <a:r>
              <a:rPr lang="cs-CZ" dirty="0" smtClean="0"/>
              <a:t>obrátce,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viděl </a:t>
            </a:r>
            <a:r>
              <a:rPr lang="cs-CZ" dirty="0"/>
              <a:t>jsem Ingrid </a:t>
            </a:r>
            <a:r>
              <a:rPr lang="cs-CZ" dirty="0" smtClean="0"/>
              <a:t>krátce.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Nejelo ji to moc hladce,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spíš </a:t>
            </a:r>
            <a:r>
              <a:rPr lang="cs-CZ" dirty="0" err="1" smtClean="0"/>
              <a:t>obratce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Pomohl jsem holce </a:t>
            </a:r>
            <a:r>
              <a:rPr lang="cs-CZ" dirty="0" smtClean="0"/>
              <a:t>voskem,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ečer </a:t>
            </a:r>
            <a:r>
              <a:rPr lang="cs-CZ" dirty="0"/>
              <a:t>skončilo to </a:t>
            </a:r>
            <a:r>
              <a:rPr lang="cs-CZ" dirty="0" err="1" smtClean="0"/>
              <a:t>boskem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Měla sladký úsměv na rtu </a:t>
            </a:r>
          </a:p>
          <a:p>
            <a:pPr marL="0" indent="0">
              <a:buNone/>
            </a:pPr>
            <a:r>
              <a:rPr lang="cs-CZ" dirty="0"/>
              <a:t>pocházela z </a:t>
            </a:r>
            <a:r>
              <a:rPr lang="cs-CZ" dirty="0" smtClean="0"/>
              <a:t>Estonska,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dnes žiju s tou kráskou v </a:t>
            </a:r>
            <a:r>
              <a:rPr lang="cs-CZ" dirty="0" err="1"/>
              <a:t>Tartu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… to </a:t>
            </a:r>
            <a:r>
              <a:rPr lang="cs-CZ" dirty="0"/>
              <a:t>je tam jižně, </a:t>
            </a:r>
          </a:p>
          <a:p>
            <a:pPr marL="0" indent="0">
              <a:buNone/>
            </a:pPr>
            <a:r>
              <a:rPr lang="cs-CZ" dirty="0"/>
              <a:t>kousek od </a:t>
            </a:r>
            <a:r>
              <a:rPr lang="cs-CZ" dirty="0" smtClean="0"/>
              <a:t>Grónska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r>
              <a:rPr lang="cs-CZ" dirty="0" smtClean="0"/>
              <a:t>.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50" y="1340768"/>
            <a:ext cx="4608512" cy="24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6633"/>
            <a:ext cx="1777901" cy="244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53596"/>
            <a:ext cx="2597544" cy="166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05064"/>
            <a:ext cx="1368152" cy="71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26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9.9</a:t>
            </a:r>
            <a:r>
              <a:rPr lang="cs-CZ" b="1" dirty="0" smtClean="0"/>
              <a:t>.                  Daniela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3888432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 tanečnice Daniely</a:t>
            </a:r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umí waltz i </a:t>
            </a:r>
            <a:r>
              <a:rPr lang="cs-CZ" dirty="0" smtClean="0"/>
              <a:t>salsu,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roky vrtí boky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sem </a:t>
            </a:r>
            <a:r>
              <a:rPr lang="cs-CZ" dirty="0"/>
              <a:t>už léta v </a:t>
            </a:r>
            <a:r>
              <a:rPr lang="cs-CZ" dirty="0" smtClean="0"/>
              <a:t>transu.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Mimoto i nádherným to</a:t>
            </a:r>
          </a:p>
          <a:p>
            <a:pPr marL="0" indent="0">
              <a:buNone/>
            </a:pPr>
            <a:r>
              <a:rPr lang="cs-CZ" dirty="0" smtClean="0"/>
              <a:t>pupíčkem </a:t>
            </a:r>
            <a:r>
              <a:rPr lang="cs-CZ" dirty="0"/>
              <a:t>se pyšní,</a:t>
            </a:r>
          </a:p>
          <a:p>
            <a:pPr marL="0" indent="0">
              <a:buNone/>
            </a:pPr>
            <a:r>
              <a:rPr lang="cs-CZ" dirty="0" smtClean="0"/>
              <a:t>je </a:t>
            </a:r>
            <a:r>
              <a:rPr lang="cs-CZ" dirty="0"/>
              <a:t>totiž </a:t>
            </a:r>
            <a:r>
              <a:rPr lang="cs-CZ" dirty="0" smtClean="0"/>
              <a:t>krom </a:t>
            </a:r>
            <a:r>
              <a:rPr lang="cs-CZ" dirty="0"/>
              <a:t>jiného</a:t>
            </a:r>
          </a:p>
          <a:p>
            <a:pPr marL="0" indent="0">
              <a:buNone/>
            </a:pPr>
            <a:r>
              <a:rPr lang="cs-CZ" dirty="0"/>
              <a:t>i tanečnicí </a:t>
            </a:r>
            <a:r>
              <a:rPr lang="cs-CZ" dirty="0" smtClean="0"/>
              <a:t>břišní.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15716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82319"/>
            <a:ext cx="303847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16" y="1124744"/>
            <a:ext cx="317450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0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10.9</a:t>
            </a:r>
            <a:r>
              <a:rPr lang="cs-CZ" b="1" dirty="0"/>
              <a:t>. </a:t>
            </a:r>
            <a:r>
              <a:rPr lang="cs-CZ" b="1" dirty="0" smtClean="0"/>
              <a:t>                  Irma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3384376" cy="496855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Není </a:t>
            </a:r>
            <a:r>
              <a:rPr lang="cs-CZ" dirty="0"/>
              <a:t>věcí snadnou</a:t>
            </a:r>
          </a:p>
          <a:p>
            <a:pPr marL="0" indent="0">
              <a:buNone/>
            </a:pPr>
            <a:r>
              <a:rPr lang="cs-CZ" dirty="0"/>
              <a:t>získat srdce </a:t>
            </a:r>
            <a:r>
              <a:rPr lang="cs-CZ" dirty="0" smtClean="0"/>
              <a:t>Irmy,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dyž </a:t>
            </a:r>
            <a:r>
              <a:rPr lang="cs-CZ" dirty="0"/>
              <a:t>dnes o něj zajímá se </a:t>
            </a:r>
          </a:p>
          <a:p>
            <a:pPr marL="0" indent="0">
              <a:buNone/>
            </a:pPr>
            <a:r>
              <a:rPr lang="cs-CZ" dirty="0"/>
              <a:t>půlka naší </a:t>
            </a:r>
            <a:r>
              <a:rPr lang="cs-CZ" dirty="0" smtClean="0"/>
              <a:t>firmy.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Nosí ji květiny, </a:t>
            </a:r>
          </a:p>
          <a:p>
            <a:pPr marL="0" indent="0">
              <a:buNone/>
            </a:pPr>
            <a:r>
              <a:rPr lang="cs-CZ" dirty="0"/>
              <a:t>pouští jí </a:t>
            </a:r>
            <a:r>
              <a:rPr lang="cs-CZ" dirty="0" smtClean="0"/>
              <a:t>filmy,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ti </a:t>
            </a:r>
            <a:r>
              <a:rPr lang="cs-CZ" dirty="0"/>
              <a:t>šťastnější s ní líbají se</a:t>
            </a:r>
          </a:p>
          <a:p>
            <a:pPr marL="0" indent="0">
              <a:buNone/>
            </a:pPr>
            <a:r>
              <a:rPr lang="cs-CZ" dirty="0"/>
              <a:t>pod firemními </a:t>
            </a:r>
            <a:r>
              <a:rPr lang="cs-CZ" dirty="0" smtClean="0"/>
              <a:t>jilmy.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Konkurence veliká, </a:t>
            </a:r>
          </a:p>
          <a:p>
            <a:pPr marL="0" indent="0">
              <a:buNone/>
            </a:pPr>
            <a:r>
              <a:rPr lang="cs-CZ" dirty="0"/>
              <a:t>mnoho šancí neskýtá</a:t>
            </a:r>
          </a:p>
          <a:p>
            <a:pPr marL="0" indent="0">
              <a:buNone/>
            </a:pPr>
            <a:r>
              <a:rPr lang="cs-CZ" dirty="0"/>
              <a:t>Jak na to teď? </a:t>
            </a:r>
          </a:p>
          <a:p>
            <a:pPr marL="0" indent="0">
              <a:buNone/>
            </a:pPr>
            <a:r>
              <a:rPr lang="cs-CZ" dirty="0"/>
              <a:t>Lehká odpověď. </a:t>
            </a:r>
          </a:p>
          <a:p>
            <a:pPr marL="0" indent="0">
              <a:buNone/>
            </a:pPr>
            <a:r>
              <a:rPr lang="cs-CZ" dirty="0"/>
              <a:t>Výpověď! 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Lepší způsob, věc je </a:t>
            </a:r>
            <a:r>
              <a:rPr lang="cs-CZ" dirty="0" smtClean="0"/>
              <a:t>jistá,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zkusit </a:t>
            </a:r>
            <a:r>
              <a:rPr lang="cs-CZ" dirty="0"/>
              <a:t>to jako </a:t>
            </a:r>
            <a:r>
              <a:rPr lang="cs-CZ" dirty="0" smtClean="0"/>
              <a:t>externista.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38199"/>
            <a:ext cx="5745163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869160"/>
            <a:ext cx="2540123" cy="175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31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11.9</a:t>
            </a:r>
            <a:r>
              <a:rPr lang="cs-CZ" b="1" dirty="0" smtClean="0"/>
              <a:t>.                 Denisa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816424" cy="459797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Koncert </a:t>
            </a:r>
            <a:r>
              <a:rPr lang="cs-CZ" dirty="0" smtClean="0"/>
              <a:t>hudební,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ejí </a:t>
            </a:r>
            <a:r>
              <a:rPr lang="cs-CZ" dirty="0"/>
              <a:t>ruka, moje v </a:t>
            </a:r>
            <a:r>
              <a:rPr lang="cs-CZ" dirty="0" smtClean="0"/>
              <a:t>ní,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či </a:t>
            </a:r>
            <a:r>
              <a:rPr lang="cs-CZ" dirty="0"/>
              <a:t>hnědé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lasy havraní,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en </a:t>
            </a:r>
            <a:r>
              <a:rPr lang="cs-CZ" dirty="0"/>
              <a:t>koncert je </a:t>
            </a:r>
            <a:r>
              <a:rPr lang="cs-CZ" dirty="0" smtClean="0"/>
              <a:t>varhaní.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Co Bůh spojil, </a:t>
            </a:r>
            <a:r>
              <a:rPr lang="cs-CZ" dirty="0" smtClean="0"/>
              <a:t>nerozpojuj,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ednoduchá </a:t>
            </a:r>
            <a:r>
              <a:rPr lang="cs-CZ" dirty="0"/>
              <a:t>premisa, </a:t>
            </a:r>
          </a:p>
          <a:p>
            <a:pPr marL="0" indent="0">
              <a:buNone/>
            </a:pPr>
            <a:r>
              <a:rPr lang="cs-CZ" dirty="0" smtClean="0"/>
              <a:t>no </a:t>
            </a:r>
            <a:r>
              <a:rPr lang="cs-CZ" dirty="0"/>
              <a:t>a tak jsme tedy spolu</a:t>
            </a:r>
          </a:p>
          <a:p>
            <a:pPr marL="0" indent="0">
              <a:buNone/>
            </a:pPr>
            <a:r>
              <a:rPr lang="cs-CZ" dirty="0" smtClean="0"/>
              <a:t>já </a:t>
            </a:r>
            <a:r>
              <a:rPr lang="cs-CZ" dirty="0"/>
              <a:t>a krásná </a:t>
            </a:r>
            <a:r>
              <a:rPr lang="cs-CZ" dirty="0" smtClean="0"/>
              <a:t>Denisa.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12900"/>
            <a:ext cx="3240360" cy="226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19" y="4581128"/>
            <a:ext cx="2125757" cy="154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49080"/>
            <a:ext cx="19526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61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12.9.                      Marie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4176464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Vypadla Marie z </a:t>
            </a:r>
            <a:r>
              <a:rPr lang="cs-CZ" dirty="0" smtClean="0"/>
              <a:t>oblohy,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anenka skákavá,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</a:t>
            </a:r>
            <a:r>
              <a:rPr lang="cs-CZ" dirty="0" smtClean="0"/>
              <a:t>opadnula </a:t>
            </a:r>
            <a:r>
              <a:rPr lang="cs-CZ" dirty="0"/>
              <a:t>rovnou na nohy</a:t>
            </a:r>
          </a:p>
          <a:p>
            <a:pPr marL="0" indent="0">
              <a:buNone/>
            </a:pPr>
            <a:r>
              <a:rPr lang="cs-CZ" dirty="0"/>
              <a:t>č</a:t>
            </a:r>
            <a:r>
              <a:rPr lang="cs-CZ" dirty="0" smtClean="0"/>
              <a:t>asto </a:t>
            </a:r>
            <a:r>
              <a:rPr lang="cs-CZ" dirty="0"/>
              <a:t>se to </a:t>
            </a:r>
            <a:r>
              <a:rPr lang="cs-CZ" dirty="0" smtClean="0"/>
              <a:t>nestává.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Naposledy </a:t>
            </a:r>
            <a:r>
              <a:rPr lang="cs-CZ" dirty="0" smtClean="0"/>
              <a:t>spadla tak,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až ztratila </a:t>
            </a:r>
            <a:r>
              <a:rPr lang="cs-CZ" dirty="0" smtClean="0"/>
              <a:t>dech,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aštěstí hned vedle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pramenu v </a:t>
            </a:r>
            <a:r>
              <a:rPr lang="cs-CZ" dirty="0" err="1" smtClean="0"/>
              <a:t>Lurdech</a:t>
            </a:r>
            <a:r>
              <a:rPr lang="cs-CZ" dirty="0" smtClean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12709"/>
            <a:ext cx="3069569" cy="31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53" y="4869159"/>
            <a:ext cx="2281609" cy="172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980" y="4769920"/>
            <a:ext cx="1495226" cy="1921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57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14.9.                     Radka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3582" y="1484784"/>
            <a:ext cx="3600400" cy="48139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Bubenice Radka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bubny je </a:t>
            </a:r>
            <a:r>
              <a:rPr lang="cs-CZ" dirty="0" smtClean="0"/>
              <a:t>krátká,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edosáhne </a:t>
            </a:r>
            <a:r>
              <a:rPr lang="cs-CZ" dirty="0"/>
              <a:t>na dupáky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</a:t>
            </a:r>
            <a:r>
              <a:rPr lang="cs-CZ" dirty="0"/>
              <a:t>taková </a:t>
            </a:r>
            <a:r>
              <a:rPr lang="cs-CZ" dirty="0" smtClean="0"/>
              <a:t>vratká,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aličky </a:t>
            </a:r>
            <a:r>
              <a:rPr lang="cs-CZ" dirty="0"/>
              <a:t>ji </a:t>
            </a:r>
            <a:r>
              <a:rPr lang="cs-CZ" dirty="0" err="1"/>
              <a:t>padaj</a:t>
            </a:r>
            <a:r>
              <a:rPr lang="cs-CZ" dirty="0"/>
              <a:t> z ruky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ůkol </a:t>
            </a:r>
            <a:r>
              <a:rPr lang="cs-CZ" dirty="0"/>
              <a:t>rudý </a:t>
            </a:r>
            <a:r>
              <a:rPr lang="cs-CZ" dirty="0" smtClean="0"/>
              <a:t>vřes,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metal to nevypadá</a:t>
            </a:r>
          </a:p>
          <a:p>
            <a:pPr marL="0" indent="0">
              <a:buNone/>
            </a:pPr>
            <a:r>
              <a:rPr lang="cs-CZ" dirty="0" smtClean="0"/>
              <a:t>radši hraje jazz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a…tak </a:t>
            </a:r>
            <a:r>
              <a:rPr lang="cs-CZ" dirty="0"/>
              <a:t>že ani nedutá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azzmanů </a:t>
            </a:r>
            <a:r>
              <a:rPr lang="cs-CZ" dirty="0"/>
              <a:t>plná </a:t>
            </a:r>
            <a:r>
              <a:rPr lang="cs-CZ" dirty="0" smtClean="0"/>
              <a:t>Reduta.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573" y="1196752"/>
            <a:ext cx="4752529" cy="276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75" y="4174314"/>
            <a:ext cx="3737724" cy="181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0594">
            <a:off x="7941205" y="5073651"/>
            <a:ext cx="1551003" cy="27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68908">
            <a:off x="3403464" y="5073650"/>
            <a:ext cx="1551003" cy="27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165304"/>
            <a:ext cx="2016223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7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cs-CZ" b="1" dirty="0"/>
              <a:t>15.9</a:t>
            </a:r>
            <a:r>
              <a:rPr lang="cs-CZ" b="1" dirty="0" smtClean="0"/>
              <a:t>.                           Jolana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971600" y="1268760"/>
            <a:ext cx="2880320" cy="54006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Než do školy, </a:t>
            </a:r>
          </a:p>
          <a:p>
            <a:pPr marL="0" indent="0">
              <a:buNone/>
            </a:pPr>
            <a:r>
              <a:rPr lang="cs-CZ" dirty="0"/>
              <a:t>radši do </a:t>
            </a:r>
            <a:r>
              <a:rPr lang="cs-CZ" dirty="0" smtClean="0"/>
              <a:t>štoly.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H</a:t>
            </a:r>
            <a:r>
              <a:rPr lang="cs-CZ" dirty="0" smtClean="0"/>
              <a:t>olínky</a:t>
            </a:r>
            <a:r>
              <a:rPr lang="cs-CZ" dirty="0"/>
              <a:t>, kladívko, </a:t>
            </a:r>
          </a:p>
          <a:p>
            <a:pPr marL="0" indent="0">
              <a:buNone/>
            </a:pPr>
            <a:r>
              <a:rPr lang="cs-CZ" dirty="0"/>
              <a:t>srdíčko </a:t>
            </a:r>
            <a:r>
              <a:rPr lang="cs-CZ" dirty="0" smtClean="0"/>
              <a:t>buší,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Jolana od rána</a:t>
            </a:r>
          </a:p>
          <a:p>
            <a:pPr marL="0" indent="0">
              <a:buNone/>
            </a:pPr>
            <a:r>
              <a:rPr lang="cs-CZ" dirty="0"/>
              <a:t>ve štolách kruší</a:t>
            </a:r>
          </a:p>
          <a:p>
            <a:pPr marL="0" indent="0">
              <a:buNone/>
            </a:pPr>
            <a:r>
              <a:rPr lang="cs-CZ" dirty="0"/>
              <a:t>na cestu svítí si </a:t>
            </a:r>
          </a:p>
          <a:p>
            <a:pPr marL="0" indent="0">
              <a:buNone/>
            </a:pPr>
            <a:r>
              <a:rPr lang="cs-CZ" dirty="0"/>
              <a:t>stříbrnou </a:t>
            </a:r>
            <a:r>
              <a:rPr lang="cs-CZ" dirty="0" smtClean="0"/>
              <a:t>duší.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tak </a:t>
            </a:r>
            <a:r>
              <a:rPr lang="cs-CZ" dirty="0" err="1"/>
              <a:t>Jolanko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baví-li tě </a:t>
            </a:r>
            <a:r>
              <a:rPr lang="cs-CZ" dirty="0" smtClean="0"/>
              <a:t>krušit,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kruš si klidně dál </a:t>
            </a:r>
          </a:p>
          <a:p>
            <a:pPr marL="0" indent="0">
              <a:buNone/>
            </a:pPr>
            <a:r>
              <a:rPr lang="cs-CZ" dirty="0"/>
              <a:t>a nenech se </a:t>
            </a:r>
            <a:r>
              <a:rPr lang="cs-CZ" dirty="0" smtClean="0"/>
              <a:t>rušit.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Naštěstí pro tebe </a:t>
            </a:r>
          </a:p>
          <a:p>
            <a:pPr marL="0" indent="0">
              <a:buNone/>
            </a:pPr>
            <a:r>
              <a:rPr lang="cs-CZ" dirty="0"/>
              <a:t>ty hory </a:t>
            </a:r>
            <a:r>
              <a:rPr lang="cs-CZ" dirty="0" smtClean="0"/>
              <a:t>Krušné,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ž </a:t>
            </a:r>
            <a:r>
              <a:rPr lang="cs-CZ" dirty="0"/>
              <a:t>nejsou v podzemí</a:t>
            </a:r>
          </a:p>
          <a:p>
            <a:pPr marL="0" indent="0">
              <a:buNone/>
            </a:pPr>
            <a:r>
              <a:rPr lang="cs-CZ" dirty="0"/>
              <a:t>jak bývaly </a:t>
            </a:r>
            <a:r>
              <a:rPr lang="cs-CZ" dirty="0" smtClean="0"/>
              <a:t>rušné.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0379" cy="266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56792"/>
            <a:ext cx="174841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77072"/>
            <a:ext cx="5112568" cy="2529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08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16.9.                     Ludmila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7"/>
            <a:ext cx="3744416" cy="45365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S Ludmilou, </a:t>
            </a:r>
          </a:p>
          <a:p>
            <a:pPr marL="0" indent="0">
              <a:buNone/>
            </a:pPr>
            <a:r>
              <a:rPr lang="cs-CZ" dirty="0"/>
              <a:t>tak jako s vínem</a:t>
            </a:r>
          </a:p>
          <a:p>
            <a:pPr marL="0" indent="0">
              <a:buNone/>
            </a:pPr>
            <a:r>
              <a:rPr lang="cs-CZ" dirty="0"/>
              <a:t>kdysi slavné </a:t>
            </a:r>
            <a:r>
              <a:rPr lang="cs-CZ" dirty="0" smtClean="0"/>
              <a:t>značky,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dali jsme si pusinku </a:t>
            </a:r>
          </a:p>
          <a:p>
            <a:pPr marL="0" indent="0">
              <a:buNone/>
            </a:pPr>
            <a:r>
              <a:rPr lang="cs-CZ" dirty="0"/>
              <a:t>pěkně u </a:t>
            </a:r>
            <a:r>
              <a:rPr lang="cs-CZ" dirty="0" smtClean="0"/>
              <a:t>zatáčky.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Však nebyla to sladká pusa</a:t>
            </a:r>
          </a:p>
          <a:p>
            <a:pPr marL="0" indent="0">
              <a:buNone/>
            </a:pPr>
            <a:r>
              <a:rPr lang="cs-CZ" dirty="0"/>
              <a:t>svědkem nám byl </a:t>
            </a:r>
            <a:r>
              <a:rPr lang="cs-CZ" dirty="0" smtClean="0"/>
              <a:t>patník,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Ludmile jsem zlomil nohu</a:t>
            </a:r>
          </a:p>
          <a:p>
            <a:pPr marL="0" indent="0">
              <a:buNone/>
            </a:pPr>
            <a:r>
              <a:rPr lang="cs-CZ" dirty="0"/>
              <a:t>a ona mě </a:t>
            </a:r>
            <a:r>
              <a:rPr lang="cs-CZ" dirty="0" smtClean="0"/>
              <a:t>blatník.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07502"/>
            <a:ext cx="3270042" cy="208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456350"/>
            <a:ext cx="2564532" cy="1921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57" y="4037953"/>
            <a:ext cx="996407" cy="224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68" y="1484784"/>
            <a:ext cx="1469617" cy="257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40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17.9.                  Naděžda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3744416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Naděžda </a:t>
            </a:r>
            <a:r>
              <a:rPr lang="cs-CZ" dirty="0"/>
              <a:t>je </a:t>
            </a:r>
            <a:r>
              <a:rPr lang="cs-CZ" dirty="0" smtClean="0"/>
              <a:t>námořník,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aži </a:t>
            </a:r>
            <a:r>
              <a:rPr lang="cs-CZ" dirty="0"/>
              <a:t>jí </a:t>
            </a:r>
            <a:r>
              <a:rPr lang="cs-CZ" dirty="0" smtClean="0"/>
              <a:t>zdobí </a:t>
            </a:r>
            <a:r>
              <a:rPr lang="cs-CZ" dirty="0" err="1" smtClean="0"/>
              <a:t>kérka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l</a:t>
            </a:r>
            <a:r>
              <a:rPr lang="cs-CZ" dirty="0" smtClean="0"/>
              <a:t>odě </a:t>
            </a:r>
            <a:r>
              <a:rPr lang="cs-CZ" dirty="0"/>
              <a:t>tlačí až na </a:t>
            </a:r>
            <a:r>
              <a:rPr lang="cs-CZ" dirty="0" smtClean="0"/>
              <a:t>chodník,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</a:t>
            </a:r>
            <a:r>
              <a:rPr lang="cs-CZ" dirty="0"/>
              <a:t>to totiž </a:t>
            </a:r>
            <a:r>
              <a:rPr lang="cs-CZ" dirty="0" err="1" smtClean="0"/>
              <a:t>remorkérka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97" y="1484784"/>
            <a:ext cx="500362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696" y="4077072"/>
            <a:ext cx="1152128" cy="166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423" y="4293096"/>
            <a:ext cx="3501893" cy="202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97152"/>
            <a:ext cx="2808312" cy="162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86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19.9.                         Zita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4464496" cy="49685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V průběhu ranní vizity</a:t>
            </a:r>
          </a:p>
          <a:p>
            <a:pPr marL="0" indent="0">
              <a:buNone/>
            </a:pPr>
            <a:r>
              <a:rPr lang="cs-CZ" dirty="0"/>
              <a:t>povšiml jsem si u Zity </a:t>
            </a:r>
          </a:p>
          <a:p>
            <a:pPr marL="0" indent="0">
              <a:buNone/>
            </a:pPr>
            <a:r>
              <a:rPr lang="cs-CZ" dirty="0"/>
              <a:t>převeliké nervozity</a:t>
            </a:r>
          </a:p>
          <a:p>
            <a:pPr marL="0" indent="0">
              <a:buNone/>
            </a:pPr>
            <a:r>
              <a:rPr lang="cs-CZ" dirty="0" smtClean="0"/>
              <a:t>z</a:t>
            </a:r>
            <a:r>
              <a:rPr lang="cs-CZ" dirty="0"/>
              <a:t> číhající </a:t>
            </a:r>
            <a:r>
              <a:rPr lang="cs-CZ" dirty="0" smtClean="0"/>
              <a:t>obezity.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Leč není Zita dívenka </a:t>
            </a:r>
            <a:r>
              <a:rPr lang="cs-CZ" dirty="0" smtClean="0"/>
              <a:t>ta,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byla by tu </a:t>
            </a:r>
            <a:r>
              <a:rPr lang="cs-CZ" dirty="0" smtClean="0"/>
              <a:t>obézní.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To jen výplod její </a:t>
            </a:r>
            <a:r>
              <a:rPr lang="cs-CZ" dirty="0" smtClean="0"/>
              <a:t>hlavičky,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hlavičky anorektičky,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s každým řízkem s </a:t>
            </a:r>
            <a:r>
              <a:rPr lang="cs-CZ" dirty="0" smtClean="0"/>
              <a:t>rohlíkem,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ase </a:t>
            </a:r>
            <a:r>
              <a:rPr lang="cs-CZ" dirty="0"/>
              <a:t>brzy </a:t>
            </a:r>
            <a:r>
              <a:rPr lang="cs-CZ" dirty="0" smtClean="0"/>
              <a:t>odezní.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2232248" cy="1737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9" y="3284984"/>
            <a:ext cx="3744416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68" y="1190055"/>
            <a:ext cx="2040397" cy="19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68" y="5180392"/>
            <a:ext cx="1765510" cy="143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5428649"/>
            <a:ext cx="140005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59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22.9. </a:t>
            </a:r>
            <a:r>
              <a:rPr lang="cs-CZ" b="1" dirty="0" smtClean="0"/>
              <a:t>                     Darina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268760"/>
            <a:ext cx="3816424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 </a:t>
            </a:r>
            <a:r>
              <a:rPr lang="cs-CZ" dirty="0"/>
              <a:t>školním výletě v Turíně, 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odlehl </a:t>
            </a:r>
            <a:r>
              <a:rPr lang="cs-CZ" dirty="0"/>
              <a:t>jsem žákyni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Darině.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Následně i v Terstu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o </a:t>
            </a:r>
            <a:r>
              <a:rPr lang="cs-CZ" dirty="0"/>
              <a:t>a teďka nacházím se 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e </a:t>
            </a:r>
            <a:r>
              <a:rPr lang="cs-CZ" dirty="0"/>
              <a:t>výkonu </a:t>
            </a:r>
            <a:r>
              <a:rPr lang="cs-CZ" dirty="0" smtClean="0"/>
              <a:t>trestu.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58483"/>
            <a:ext cx="385454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07330"/>
            <a:ext cx="1721544" cy="10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913739"/>
            <a:ext cx="1508670" cy="110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793" y="4139585"/>
            <a:ext cx="677745" cy="65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884" y="5157192"/>
            <a:ext cx="1634762" cy="148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25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28.1.                     Otýlie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1520" y="1364434"/>
            <a:ext cx="4968552" cy="5006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Otýlie </a:t>
            </a:r>
            <a:r>
              <a:rPr lang="cs-CZ" dirty="0"/>
              <a:t>voní operou</a:t>
            </a:r>
          </a:p>
          <a:p>
            <a:pPr marL="0" indent="0">
              <a:buNone/>
            </a:pPr>
            <a:r>
              <a:rPr lang="cs-CZ" dirty="0" smtClean="0"/>
              <a:t>div se </a:t>
            </a:r>
            <a:r>
              <a:rPr lang="cs-CZ" dirty="0"/>
              <a:t>nám o ní,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tři slavní </a:t>
            </a:r>
            <a:r>
              <a:rPr lang="cs-CZ" dirty="0" err="1" smtClean="0"/>
              <a:t>tenoři</a:t>
            </a:r>
            <a:r>
              <a:rPr lang="cs-CZ" dirty="0" smtClean="0"/>
              <a:t>,</a:t>
            </a:r>
          </a:p>
          <a:p>
            <a:pPr marL="0" indent="0">
              <a:buNone/>
            </a:pPr>
            <a:r>
              <a:rPr lang="cs-CZ" dirty="0" smtClean="0"/>
              <a:t>nepoperou.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No co vám budu povídat, </a:t>
            </a:r>
          </a:p>
          <a:p>
            <a:pPr marL="0" indent="0">
              <a:buNone/>
            </a:pPr>
            <a:r>
              <a:rPr lang="cs-CZ" dirty="0"/>
              <a:t>s operou kříž je </a:t>
            </a:r>
            <a:r>
              <a:rPr lang="cs-CZ" dirty="0" smtClean="0"/>
              <a:t>docela,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tím spíš když máte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 programu</a:t>
            </a:r>
          </a:p>
          <a:p>
            <a:pPr marL="0" indent="0">
              <a:buNone/>
            </a:pPr>
            <a:r>
              <a:rPr lang="cs-CZ" dirty="0" smtClean="0"/>
              <a:t>Desdemonu </a:t>
            </a:r>
            <a:r>
              <a:rPr lang="cs-CZ" dirty="0"/>
              <a:t>a </a:t>
            </a:r>
            <a:r>
              <a:rPr lang="cs-CZ" dirty="0" err="1" smtClean="0"/>
              <a:t>Othela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64433"/>
            <a:ext cx="237172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460" y="4717977"/>
            <a:ext cx="3744418" cy="192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0" y="1374846"/>
            <a:ext cx="2368403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42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23.9</a:t>
            </a:r>
            <a:r>
              <a:rPr lang="cs-CZ" b="1" dirty="0" smtClean="0"/>
              <a:t>.                           Berta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4752528" cy="48860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U všech čertů, kde mám Bertu?</a:t>
            </a:r>
          </a:p>
          <a:p>
            <a:pPr marL="0" indent="0">
              <a:buNone/>
            </a:pPr>
            <a:r>
              <a:rPr lang="cs-CZ" dirty="0"/>
              <a:t>No Berto, kde jsi k čertu?</a:t>
            </a:r>
          </a:p>
          <a:p>
            <a:pPr marL="0" indent="0">
              <a:buNone/>
            </a:pPr>
            <a:r>
              <a:rPr lang="cs-CZ" dirty="0"/>
              <a:t>Ztratila se kdesi v pekle </a:t>
            </a:r>
          </a:p>
          <a:p>
            <a:pPr marL="0" indent="0">
              <a:buNone/>
            </a:pPr>
            <a:r>
              <a:rPr lang="cs-CZ" dirty="0"/>
              <a:t>vaření a </a:t>
            </a:r>
            <a:r>
              <a:rPr lang="cs-CZ" dirty="0" smtClean="0"/>
              <a:t>žehlení,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ydlela </a:t>
            </a:r>
            <a:r>
              <a:rPr lang="cs-CZ" dirty="0"/>
              <a:t>tu léta </a:t>
            </a:r>
            <a:r>
              <a:rPr lang="cs-CZ" dirty="0" smtClean="0"/>
              <a:t>vedle,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ydlela a </a:t>
            </a:r>
            <a:r>
              <a:rPr lang="cs-CZ" dirty="0"/>
              <a:t>už </a:t>
            </a:r>
            <a:r>
              <a:rPr lang="cs-CZ" dirty="0" smtClean="0"/>
              <a:t>není.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Pozdě je na lítost, </a:t>
            </a:r>
          </a:p>
          <a:p>
            <a:pPr marL="0" indent="0">
              <a:buNone/>
            </a:pPr>
            <a:r>
              <a:rPr lang="cs-CZ" dirty="0"/>
              <a:t>pozdě se </a:t>
            </a:r>
            <a:r>
              <a:rPr lang="cs-CZ" dirty="0" smtClean="0"/>
              <a:t>kát,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en </a:t>
            </a:r>
            <a:r>
              <a:rPr lang="cs-CZ" dirty="0"/>
              <a:t>dokola vařit, </a:t>
            </a:r>
          </a:p>
          <a:p>
            <a:pPr marL="0" indent="0">
              <a:buNone/>
            </a:pPr>
            <a:r>
              <a:rPr lang="cs-CZ" dirty="0"/>
              <a:t>žehlit a </a:t>
            </a:r>
            <a:r>
              <a:rPr lang="cs-CZ" dirty="0" smtClean="0"/>
              <a:t>prát.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338991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509120"/>
            <a:ext cx="3048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472" y="5110659"/>
            <a:ext cx="2144992" cy="148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6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25.9.                            Zlata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3168352" cy="51125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dirty="0"/>
              <a:t>Zlata mi mává </a:t>
            </a:r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iláčku </a:t>
            </a:r>
            <a:r>
              <a:rPr lang="cs-CZ" dirty="0"/>
              <a:t>skoč pro </a:t>
            </a:r>
            <a:r>
              <a:rPr lang="cs-CZ" dirty="0" smtClean="0"/>
              <a:t>mléko,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Zlata mi mává </a:t>
            </a:r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nechoď moc </a:t>
            </a:r>
            <a:r>
              <a:rPr lang="cs-CZ" dirty="0" smtClean="0"/>
              <a:t>daleko.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Zlata mi </a:t>
            </a:r>
            <a:r>
              <a:rPr lang="cs-CZ" dirty="0" smtClean="0"/>
              <a:t>mává,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 pořádku se vrať</a:t>
            </a:r>
          </a:p>
          <a:p>
            <a:pPr marL="0" indent="0">
              <a:buNone/>
            </a:pPr>
            <a:r>
              <a:rPr lang="cs-CZ" dirty="0"/>
              <a:t>Zlata mi mává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bacha na </a:t>
            </a:r>
            <a:r>
              <a:rPr lang="cs-CZ" dirty="0" smtClean="0"/>
              <a:t>závrať.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Zlata mi </a:t>
            </a:r>
            <a:r>
              <a:rPr lang="cs-CZ" dirty="0" smtClean="0"/>
              <a:t>mává,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</a:t>
            </a:r>
            <a:r>
              <a:rPr lang="cs-CZ" dirty="0" smtClean="0"/>
              <a:t>e </a:t>
            </a:r>
            <a:r>
              <a:rPr lang="cs-CZ" dirty="0"/>
              <a:t>miluje mě zcela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já mávám ji zpátky neb</a:t>
            </a:r>
          </a:p>
          <a:p>
            <a:pPr marL="0" indent="0">
              <a:buNone/>
            </a:pPr>
            <a:r>
              <a:rPr lang="cs-CZ" dirty="0"/>
              <a:t>hluchoněmá je </a:t>
            </a:r>
            <a:r>
              <a:rPr lang="cs-CZ" dirty="0" smtClean="0"/>
              <a:t>celá.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Zlata mi mává, </a:t>
            </a:r>
          </a:p>
          <a:p>
            <a:pPr marL="0" indent="0">
              <a:buNone/>
            </a:pPr>
            <a:r>
              <a:rPr lang="cs-CZ" dirty="0"/>
              <a:t>mává, řečí </a:t>
            </a:r>
            <a:r>
              <a:rPr lang="cs-CZ" dirty="0" smtClean="0"/>
              <a:t>znakovou,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Já </a:t>
            </a:r>
            <a:r>
              <a:rPr lang="cs-CZ" dirty="0"/>
              <a:t>vše ji s láskou </a:t>
            </a:r>
            <a:r>
              <a:rPr lang="cs-CZ" dirty="0" smtClean="0"/>
              <a:t>opětuji,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už jsem si ji vzal </a:t>
            </a:r>
            <a:r>
              <a:rPr lang="cs-CZ" dirty="0" smtClean="0"/>
              <a:t>takovou.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65" y="1512775"/>
            <a:ext cx="162877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890" y="1456208"/>
            <a:ext cx="19050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55686" y="4252393"/>
            <a:ext cx="1718626" cy="217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810" y="1340768"/>
            <a:ext cx="1260502" cy="12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887" y="2852936"/>
            <a:ext cx="11144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33" y="4324400"/>
            <a:ext cx="2420961" cy="203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394" y="4830053"/>
            <a:ext cx="9429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5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26.9</a:t>
            </a:r>
            <a:r>
              <a:rPr lang="cs-CZ" b="1" dirty="0" smtClean="0"/>
              <a:t>.                  Andrea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778086"/>
            <a:ext cx="4176464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Ach ta moje Andrea,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aká předvádí mi </a:t>
            </a:r>
            <a:r>
              <a:rPr lang="cs-CZ" dirty="0"/>
              <a:t>chorea</a:t>
            </a:r>
          </a:p>
          <a:p>
            <a:pPr marL="0" indent="0">
              <a:buNone/>
            </a:pPr>
            <a:r>
              <a:rPr lang="cs-CZ" dirty="0" smtClean="0"/>
              <a:t>vždycky </a:t>
            </a:r>
            <a:r>
              <a:rPr lang="cs-CZ" dirty="0"/>
              <a:t>když </a:t>
            </a:r>
            <a:r>
              <a:rPr lang="cs-CZ" dirty="0" err="1"/>
              <a:t>milujem</a:t>
            </a:r>
            <a:r>
              <a:rPr lang="cs-CZ" dirty="0"/>
              <a:t> se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/>
              <a:t>Severní </a:t>
            </a:r>
            <a:r>
              <a:rPr lang="cs-CZ" dirty="0" smtClean="0"/>
              <a:t>Korea.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á </a:t>
            </a:r>
            <a:r>
              <a:rPr lang="cs-CZ" dirty="0"/>
              <a:t>vím, </a:t>
            </a:r>
          </a:p>
          <a:p>
            <a:pPr marL="0" indent="0">
              <a:buNone/>
            </a:pPr>
            <a:r>
              <a:rPr lang="cs-CZ" dirty="0" smtClean="0"/>
              <a:t>správně </a:t>
            </a:r>
            <a:r>
              <a:rPr lang="cs-CZ" dirty="0"/>
              <a:t>je v </a:t>
            </a:r>
            <a:r>
              <a:rPr lang="cs-CZ" dirty="0" smtClean="0"/>
              <a:t>Koreji,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ale co pak s těmi </a:t>
            </a:r>
            <a:r>
              <a:rPr lang="cs-CZ" dirty="0" smtClean="0"/>
              <a:t>chorey</a:t>
            </a:r>
            <a:r>
              <a:rPr lang="cs-CZ" dirty="0"/>
              <a:t>?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2564904"/>
            <a:ext cx="448642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41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02.10</a:t>
            </a:r>
            <a:r>
              <a:rPr lang="cs-CZ" b="1" dirty="0" smtClean="0"/>
              <a:t>.                    Olivie 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23528" y="1556792"/>
            <a:ext cx="4392488" cy="4886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 Louňovicích pod Blaníkem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tojí </a:t>
            </a:r>
            <a:r>
              <a:rPr lang="cs-CZ" dirty="0"/>
              <a:t>velký stožár</a:t>
            </a:r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 </a:t>
            </a:r>
            <a:r>
              <a:rPr lang="cs-CZ" dirty="0"/>
              <a:t>kterého zachvátil mé 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rdce </a:t>
            </a:r>
            <a:r>
              <a:rPr lang="cs-CZ" dirty="0"/>
              <a:t>velký </a:t>
            </a:r>
            <a:r>
              <a:rPr lang="cs-CZ" dirty="0" smtClean="0"/>
              <a:t>požár.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Ten stožár byl táborový</a:t>
            </a:r>
          </a:p>
          <a:p>
            <a:pPr marL="0" indent="0">
              <a:buNone/>
            </a:pPr>
            <a:r>
              <a:rPr lang="cs-CZ" dirty="0"/>
              <a:t>a mé srdce horoucí</a:t>
            </a:r>
          </a:p>
          <a:p>
            <a:pPr marL="0" indent="0">
              <a:buNone/>
            </a:pPr>
            <a:r>
              <a:rPr lang="cs-CZ" dirty="0"/>
              <a:t>z Olívie Olivové</a:t>
            </a:r>
          </a:p>
          <a:p>
            <a:pPr marL="0" indent="0">
              <a:buNone/>
            </a:pPr>
            <a:r>
              <a:rPr lang="cs-CZ" dirty="0"/>
              <a:t>táborové </a:t>
            </a:r>
            <a:r>
              <a:rPr lang="cs-CZ" dirty="0" smtClean="0"/>
              <a:t>vedoucí.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064" y="1340768"/>
            <a:ext cx="4356992" cy="225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26" y="3853881"/>
            <a:ext cx="20383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77883"/>
            <a:ext cx="2256421" cy="225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1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5.10</a:t>
            </a:r>
            <a:r>
              <a:rPr lang="cs-CZ" b="1" dirty="0" smtClean="0"/>
              <a:t>.                   Eliška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888432" cy="45979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Chtěl </a:t>
            </a:r>
            <a:r>
              <a:rPr lang="cs-CZ" dirty="0"/>
              <a:t>bych mít Elišek</a:t>
            </a:r>
          </a:p>
          <a:p>
            <a:pPr marL="0" indent="0">
              <a:buNone/>
            </a:pPr>
            <a:r>
              <a:rPr lang="cs-CZ" dirty="0" smtClean="0"/>
              <a:t>plný pelíšek.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Elišek z </a:t>
            </a:r>
            <a:r>
              <a:rPr lang="cs-CZ" dirty="0" smtClean="0"/>
              <a:t>Chocně.</a:t>
            </a:r>
            <a:endParaRPr lang="cs-CZ" dirty="0"/>
          </a:p>
          <a:p>
            <a:pPr marL="0" indent="0">
              <a:buNone/>
            </a:pPr>
            <a:r>
              <a:rPr lang="cs-CZ" dirty="0" err="1" smtClean="0"/>
              <a:t>Hmmm</a:t>
            </a:r>
            <a:r>
              <a:rPr lang="cs-CZ" dirty="0" smtClean="0"/>
              <a:t>, po </a:t>
            </a:r>
            <a:r>
              <a:rPr lang="cs-CZ" dirty="0"/>
              <a:t>tom </a:t>
            </a:r>
            <a:r>
              <a:rPr lang="cs-CZ" dirty="0" smtClean="0"/>
              <a:t>toužím</a:t>
            </a:r>
          </a:p>
          <a:p>
            <a:pPr marL="0" indent="0">
              <a:buNone/>
            </a:pPr>
            <a:r>
              <a:rPr lang="cs-CZ" dirty="0" smtClean="0"/>
              <a:t>mocně.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Případně z </a:t>
            </a:r>
            <a:r>
              <a:rPr lang="cs-CZ" dirty="0" smtClean="0"/>
              <a:t>Horažďovic.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Po tom snad toužím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eště </a:t>
            </a:r>
            <a:r>
              <a:rPr lang="cs-CZ" dirty="0"/>
              <a:t>víc</a:t>
            </a:r>
            <a:r>
              <a:rPr lang="cs-CZ" dirty="0" smtClean="0"/>
              <a:t>…</a:t>
            </a:r>
            <a:r>
              <a:rPr lang="cs-CZ" dirty="0" smtClean="0">
                <a:sym typeface="Wingdings" panose="05000000000000000000" pitchFamily="2" charset="2"/>
              </a:rPr>
              <a:t>.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88840"/>
            <a:ext cx="3456384" cy="195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706894"/>
            <a:ext cx="1152128" cy="81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93095"/>
            <a:ext cx="3456384" cy="2124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37" y="4753535"/>
            <a:ext cx="1029343" cy="120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79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6.10. </a:t>
            </a:r>
            <a:r>
              <a:rPr lang="cs-CZ" b="1" dirty="0" smtClean="0"/>
              <a:t>                     Hanuš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2088232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,,</a:t>
            </a:r>
            <a:r>
              <a:rPr lang="cs-CZ" dirty="0"/>
              <a:t>Hanuš? </a:t>
            </a:r>
          </a:p>
          <a:p>
            <a:pPr marL="0" indent="0">
              <a:buNone/>
            </a:pPr>
            <a:r>
              <a:rPr lang="cs-CZ" dirty="0"/>
              <a:t>Už?‘‘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32856"/>
            <a:ext cx="5951242" cy="34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6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7.10</a:t>
            </a:r>
            <a:r>
              <a:rPr lang="cs-CZ" b="1" dirty="0" smtClean="0"/>
              <a:t>.                      Justýna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268760"/>
            <a:ext cx="3816424" cy="53285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Soudkyně Justýna</a:t>
            </a:r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 </a:t>
            </a:r>
            <a:r>
              <a:rPr lang="cs-CZ" dirty="0"/>
              <a:t>Týna nad Vltavou</a:t>
            </a:r>
          </a:p>
          <a:p>
            <a:pPr marL="0" indent="0">
              <a:buNone/>
            </a:pPr>
            <a:r>
              <a:rPr lang="cs-CZ" dirty="0"/>
              <a:t>bezmála hodinu 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utuje </a:t>
            </a:r>
            <a:r>
              <a:rPr lang="cs-CZ" dirty="0"/>
              <a:t>mi </a:t>
            </a:r>
            <a:r>
              <a:rPr lang="cs-CZ" dirty="0" smtClean="0"/>
              <a:t>hlavou.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Krásná </a:t>
            </a:r>
            <a:r>
              <a:rPr lang="cs-CZ" dirty="0"/>
              <a:t>to blondýna </a:t>
            </a:r>
          </a:p>
          <a:p>
            <a:pPr marL="0" indent="0">
              <a:buNone/>
            </a:pPr>
            <a:r>
              <a:rPr lang="cs-CZ" dirty="0"/>
              <a:t>s hlavou </a:t>
            </a:r>
            <a:r>
              <a:rPr lang="cs-CZ" dirty="0" smtClean="0"/>
              <a:t>plavou,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ohla </a:t>
            </a:r>
            <a:r>
              <a:rPr lang="cs-CZ" dirty="0"/>
              <a:t>by konečně </a:t>
            </a:r>
          </a:p>
          <a:p>
            <a:pPr marL="0" indent="0">
              <a:buNone/>
            </a:pPr>
            <a:r>
              <a:rPr lang="cs-CZ" dirty="0"/>
              <a:t>býti tou </a:t>
            </a:r>
            <a:r>
              <a:rPr lang="cs-CZ" dirty="0" smtClean="0"/>
              <a:t>pravou.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Mohla by konečně </a:t>
            </a:r>
          </a:p>
          <a:p>
            <a:pPr marL="0" indent="0">
              <a:buNone/>
            </a:pPr>
            <a:r>
              <a:rPr lang="cs-CZ" dirty="0"/>
              <a:t>býti mým pokladem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emuset </a:t>
            </a:r>
            <a:r>
              <a:rPr lang="cs-CZ" dirty="0"/>
              <a:t>počítat </a:t>
            </a:r>
          </a:p>
          <a:p>
            <a:pPr marL="0" indent="0">
              <a:buNone/>
            </a:pPr>
            <a:r>
              <a:rPr lang="cs-CZ" dirty="0"/>
              <a:t>s čtyřletým </a:t>
            </a:r>
            <a:r>
              <a:rPr lang="cs-CZ" dirty="0" smtClean="0"/>
              <a:t>odkladem,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eb </a:t>
            </a:r>
            <a:r>
              <a:rPr lang="cs-CZ" dirty="0"/>
              <a:t>mi ta holka od vody</a:t>
            </a:r>
          </a:p>
          <a:p>
            <a:pPr marL="0" indent="0">
              <a:buNone/>
            </a:pPr>
            <a:r>
              <a:rPr lang="cs-CZ" dirty="0"/>
              <a:t>napařila čtyři léta</a:t>
            </a:r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a </a:t>
            </a:r>
            <a:r>
              <a:rPr lang="cs-CZ" dirty="0"/>
              <a:t>sňatkové </a:t>
            </a:r>
            <a:r>
              <a:rPr lang="cs-CZ" dirty="0" smtClean="0"/>
              <a:t>podvody.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630" y="1412776"/>
            <a:ext cx="1728192" cy="461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937" y="1628800"/>
            <a:ext cx="3202475" cy="169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937" y="4005064"/>
            <a:ext cx="3202475" cy="225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4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08.10</a:t>
            </a:r>
            <a:r>
              <a:rPr lang="cs-CZ" b="1" dirty="0" smtClean="0"/>
              <a:t>.                     Věra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672408" cy="48139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Mívám </a:t>
            </a:r>
            <a:r>
              <a:rPr lang="cs-CZ" dirty="0"/>
              <a:t>úspěch u Věr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ěc </a:t>
            </a:r>
            <a:r>
              <a:rPr lang="cs-CZ" dirty="0"/>
              <a:t>nikoli </a:t>
            </a:r>
            <a:r>
              <a:rPr lang="cs-CZ" dirty="0" smtClean="0"/>
              <a:t>náhodná,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krz </a:t>
            </a:r>
            <a:r>
              <a:rPr lang="cs-CZ" dirty="0"/>
              <a:t>hypoteční </a:t>
            </a:r>
            <a:r>
              <a:rPr lang="cs-CZ" dirty="0" smtClean="0"/>
              <a:t>úvěr: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Značka: nabídka </a:t>
            </a:r>
            <a:r>
              <a:rPr lang="cs-CZ" dirty="0" smtClean="0"/>
              <a:t>výhodná.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No, co Vám budu </a:t>
            </a:r>
            <a:r>
              <a:rPr lang="cs-CZ" dirty="0" smtClean="0"/>
              <a:t>povídat,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nejen Věrám se vyplácí </a:t>
            </a:r>
          </a:p>
          <a:p>
            <a:pPr marL="0" indent="0">
              <a:buNone/>
            </a:pPr>
            <a:r>
              <a:rPr lang="cs-CZ" dirty="0"/>
              <a:t>pořídit si chlápka znalého</a:t>
            </a:r>
          </a:p>
          <a:p>
            <a:pPr marL="0" indent="0">
              <a:buNone/>
            </a:pPr>
            <a:r>
              <a:rPr lang="cs-CZ" dirty="0"/>
              <a:t>a jen s měsíční fixací	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265447"/>
            <a:ext cx="4608512" cy="335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31156"/>
            <a:ext cx="2858244" cy="17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692611"/>
            <a:ext cx="186230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61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b="1" dirty="0" smtClean="0"/>
              <a:t> 9.10.                       Sára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176464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Při výuce třetí fáze</a:t>
            </a:r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padla </a:t>
            </a:r>
            <a:r>
              <a:rPr lang="cs-CZ" dirty="0"/>
              <a:t>Sára do REM </a:t>
            </a:r>
            <a:r>
              <a:rPr lang="cs-CZ" dirty="0" smtClean="0"/>
              <a:t>fáze.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Přenesla se holka lehce, </a:t>
            </a:r>
          </a:p>
          <a:p>
            <a:pPr marL="0" indent="0">
              <a:buNone/>
            </a:pPr>
            <a:r>
              <a:rPr lang="cs-CZ" dirty="0" smtClean="0"/>
              <a:t>mezi </a:t>
            </a:r>
            <a:r>
              <a:rPr lang="cs-CZ" dirty="0"/>
              <a:t>plátna, </a:t>
            </a:r>
            <a:r>
              <a:rPr lang="cs-CZ" dirty="0" smtClean="0"/>
              <a:t>mezi štětce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/>
              <a:t>Když už totiž </a:t>
            </a:r>
            <a:r>
              <a:rPr lang="cs-CZ" dirty="0" smtClean="0"/>
              <a:t>pro </a:t>
            </a:r>
            <a:r>
              <a:rPr lang="cs-CZ" dirty="0" err="1" smtClean="0"/>
              <a:t>výtvarno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zahoříte jako </a:t>
            </a:r>
            <a:r>
              <a:rPr lang="cs-CZ" dirty="0" smtClean="0"/>
              <a:t>troud,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tak prosím Vás </a:t>
            </a:r>
            <a:r>
              <a:rPr lang="cs-CZ" dirty="0" smtClean="0"/>
              <a:t>proboha,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nestudujte </a:t>
            </a:r>
            <a:r>
              <a:rPr lang="cs-CZ" dirty="0" smtClean="0"/>
              <a:t>slaboproud.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43" y="1484784"/>
            <a:ext cx="2409777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581" y="539011"/>
            <a:ext cx="179161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20" y="2711144"/>
            <a:ext cx="2273225" cy="150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71" y="4509120"/>
            <a:ext cx="429269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95" y="2819367"/>
            <a:ext cx="1667657" cy="15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53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10.10. </a:t>
            </a:r>
            <a:r>
              <a:rPr lang="cs-CZ" b="1" dirty="0" smtClean="0"/>
              <a:t>                  Marina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556793"/>
            <a:ext cx="360040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Marina je </a:t>
            </a:r>
            <a:r>
              <a:rPr lang="cs-CZ" dirty="0" smtClean="0"/>
              <a:t>oceán,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Marina je </a:t>
            </a:r>
            <a:r>
              <a:rPr lang="cs-CZ" dirty="0" smtClean="0"/>
              <a:t>moře,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Marina je touha 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já jsem plný </a:t>
            </a:r>
            <a:r>
              <a:rPr lang="cs-CZ" dirty="0" smtClean="0"/>
              <a:t>hoře.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Já jsem plný slz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řílivu </a:t>
            </a:r>
            <a:r>
              <a:rPr lang="cs-CZ" dirty="0"/>
              <a:t>i </a:t>
            </a:r>
            <a:r>
              <a:rPr lang="cs-CZ" dirty="0" smtClean="0"/>
              <a:t>odlivu,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</a:t>
            </a:r>
            <a:r>
              <a:rPr lang="cs-CZ" dirty="0" smtClean="0"/>
              <a:t>e </a:t>
            </a:r>
            <a:r>
              <a:rPr lang="cs-CZ" dirty="0"/>
              <a:t>plaviti se </a:t>
            </a:r>
            <a:r>
              <a:rPr lang="cs-CZ" dirty="0" smtClean="0"/>
              <a:t>nemůžu,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eb </a:t>
            </a:r>
            <a:r>
              <a:rPr lang="cs-CZ" dirty="0"/>
              <a:t>už nejsem </a:t>
            </a:r>
            <a:r>
              <a:rPr lang="cs-CZ" dirty="0" smtClean="0"/>
              <a:t>naživu.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38" y="1484784"/>
            <a:ext cx="5328592" cy="308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97152"/>
            <a:ext cx="3343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12" y="5066394"/>
            <a:ext cx="824344" cy="123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609" y="5157192"/>
            <a:ext cx="824344" cy="123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99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29.1.                     Zdislava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360040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Zdislava </a:t>
            </a:r>
            <a:r>
              <a:rPr lang="cs-CZ" dirty="0"/>
              <a:t>je svatá.</a:t>
            </a:r>
          </a:p>
          <a:p>
            <a:pPr marL="0" indent="0">
              <a:buNone/>
            </a:pPr>
            <a:r>
              <a:rPr lang="cs-CZ" dirty="0"/>
              <a:t>Co na to říct?</a:t>
            </a:r>
          </a:p>
          <a:p>
            <a:pPr marL="0" indent="0">
              <a:buNone/>
            </a:pPr>
            <a:r>
              <a:rPr lang="cs-CZ" dirty="0"/>
              <a:t>Snad jen to, </a:t>
            </a:r>
          </a:p>
          <a:p>
            <a:pPr marL="0" indent="0">
              <a:buNone/>
            </a:pPr>
            <a:r>
              <a:rPr lang="cs-CZ" dirty="0" smtClean="0"/>
              <a:t>že když už máte dcerku,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narozenou v </a:t>
            </a:r>
            <a:r>
              <a:rPr lang="cs-CZ" dirty="0" err="1" smtClean="0"/>
              <a:t>Lemberku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tak se to někdy </a:t>
            </a:r>
            <a:r>
              <a:rPr lang="cs-CZ" dirty="0" smtClean="0"/>
              <a:t>stává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680520" cy="469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71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13.10</a:t>
            </a:r>
            <a:r>
              <a:rPr lang="cs-CZ" b="1" dirty="0" smtClean="0"/>
              <a:t>.                   Renata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79512" y="1499523"/>
            <a:ext cx="3960440" cy="510202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S Renatou v Buda i </a:t>
            </a:r>
            <a:r>
              <a:rPr lang="cs-CZ" dirty="0" err="1"/>
              <a:t>pešti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 </a:t>
            </a:r>
            <a:r>
              <a:rPr lang="cs-CZ" dirty="0"/>
              <a:t>Renatou pobíhám v dešti</a:t>
            </a:r>
          </a:p>
          <a:p>
            <a:pPr marL="0" indent="0">
              <a:buNone/>
            </a:pPr>
            <a:r>
              <a:rPr lang="cs-CZ" dirty="0" smtClean="0"/>
              <a:t>s </a:t>
            </a:r>
            <a:r>
              <a:rPr lang="cs-CZ" dirty="0"/>
              <a:t>Renatou v Buku i </a:t>
            </a:r>
            <a:r>
              <a:rPr lang="cs-CZ" dirty="0" err="1"/>
              <a:t>rešti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 </a:t>
            </a:r>
            <a:r>
              <a:rPr lang="cs-CZ" dirty="0"/>
              <a:t>Renatou hlava mi třeští</a:t>
            </a:r>
          </a:p>
          <a:p>
            <a:pPr marL="0" indent="0">
              <a:buNone/>
            </a:pPr>
            <a:r>
              <a:rPr lang="cs-CZ" dirty="0" smtClean="0"/>
              <a:t>s </a:t>
            </a:r>
            <a:r>
              <a:rPr lang="cs-CZ" dirty="0"/>
              <a:t>Renatou v </a:t>
            </a:r>
            <a:r>
              <a:rPr lang="cs-CZ" dirty="0" err="1"/>
              <a:t>Banja</a:t>
            </a:r>
            <a:r>
              <a:rPr lang="cs-CZ" dirty="0"/>
              <a:t> i </a:t>
            </a:r>
            <a:r>
              <a:rPr lang="cs-CZ" dirty="0" err="1"/>
              <a:t>Luce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 </a:t>
            </a:r>
            <a:r>
              <a:rPr lang="cs-CZ" dirty="0"/>
              <a:t>Renatou vždy ruku v ruce</a:t>
            </a:r>
          </a:p>
          <a:p>
            <a:pPr marL="0" indent="0">
              <a:buNone/>
            </a:pPr>
            <a:r>
              <a:rPr lang="cs-CZ" dirty="0" smtClean="0"/>
              <a:t>s </a:t>
            </a:r>
            <a:r>
              <a:rPr lang="cs-CZ" dirty="0"/>
              <a:t>Renatou od pouští, po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polární </a:t>
            </a:r>
            <a:r>
              <a:rPr lang="cs-CZ" dirty="0"/>
              <a:t>záře</a:t>
            </a:r>
          </a:p>
          <a:p>
            <a:pPr marL="0" indent="0">
              <a:buNone/>
            </a:pPr>
            <a:r>
              <a:rPr lang="cs-CZ" dirty="0" smtClean="0"/>
              <a:t>s </a:t>
            </a:r>
            <a:r>
              <a:rPr lang="cs-CZ" dirty="0"/>
              <a:t>Renatou z cestovní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anceláře.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506757"/>
            <a:ext cx="2052228" cy="138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99523"/>
            <a:ext cx="2560427" cy="1387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17" y="3190511"/>
            <a:ext cx="3661677" cy="196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705" y="5373216"/>
            <a:ext cx="2864637" cy="132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373216"/>
            <a:ext cx="2689055" cy="132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198" y="3712099"/>
            <a:ext cx="1038423" cy="91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78632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14.10.                       Agáta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43204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Já </a:t>
            </a:r>
            <a:r>
              <a:rPr lang="cs-CZ" dirty="0"/>
              <a:t>mám slečnu </a:t>
            </a:r>
            <a:r>
              <a:rPr lang="cs-CZ" dirty="0" smtClean="0"/>
              <a:t>Agátu,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rásnou </a:t>
            </a:r>
            <a:r>
              <a:rPr lang="cs-CZ" dirty="0"/>
              <a:t>jako z </a:t>
            </a:r>
            <a:r>
              <a:rPr lang="cs-CZ" dirty="0" smtClean="0"/>
              <a:t>plakátu.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 plakátu s Agathou </a:t>
            </a:r>
            <a:r>
              <a:rPr lang="cs-CZ" dirty="0" err="1" smtClean="0"/>
              <a:t>Christie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o </a:t>
            </a:r>
            <a:r>
              <a:rPr lang="cs-CZ" dirty="0"/>
              <a:t>je </a:t>
            </a:r>
            <a:r>
              <a:rPr lang="cs-CZ" dirty="0" smtClean="0"/>
              <a:t>jistý.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Ona je zkrátka taková</a:t>
            </a:r>
          </a:p>
          <a:p>
            <a:pPr marL="0" indent="0">
              <a:buNone/>
            </a:pPr>
            <a:r>
              <a:rPr lang="cs-CZ" dirty="0" smtClean="0"/>
              <a:t>má </a:t>
            </a:r>
            <a:r>
              <a:rPr lang="cs-CZ" dirty="0"/>
              <a:t>milá, chytrá, </a:t>
            </a:r>
            <a:r>
              <a:rPr lang="cs-CZ" dirty="0" smtClean="0"/>
              <a:t>zánovní, 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slečna Agáta </a:t>
            </a:r>
            <a:r>
              <a:rPr lang="cs-CZ" dirty="0" smtClean="0"/>
              <a:t>Marplová.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420099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8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cs-CZ" b="1" dirty="0"/>
              <a:t>15.10</a:t>
            </a:r>
            <a:r>
              <a:rPr lang="cs-CZ" b="1" dirty="0" smtClean="0"/>
              <a:t>.                       Tereza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268760"/>
            <a:ext cx="4104456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Tereza je pokladní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á </a:t>
            </a:r>
            <a:r>
              <a:rPr lang="cs-CZ" dirty="0"/>
              <a:t>jsem našel poklad v </a:t>
            </a:r>
            <a:r>
              <a:rPr lang="cs-CZ" dirty="0" smtClean="0"/>
              <a:t>ní.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Jednoho </a:t>
            </a:r>
            <a:r>
              <a:rPr lang="cs-CZ" dirty="0"/>
              <a:t>dne zmizela </a:t>
            </a:r>
            <a:r>
              <a:rPr lang="cs-CZ" dirty="0" smtClean="0"/>
              <a:t>mi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propadl jsem </a:t>
            </a:r>
            <a:r>
              <a:rPr lang="cs-CZ" dirty="0" smtClean="0"/>
              <a:t>stesku,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arně </a:t>
            </a:r>
            <a:r>
              <a:rPr lang="cs-CZ" dirty="0"/>
              <a:t>bloudím uličkami</a:t>
            </a:r>
          </a:p>
          <a:p>
            <a:pPr marL="0" indent="0">
              <a:buNone/>
            </a:pPr>
            <a:r>
              <a:rPr lang="cs-CZ" dirty="0"/>
              <a:t>v nedalekém </a:t>
            </a:r>
            <a:r>
              <a:rPr lang="cs-CZ" dirty="0" smtClean="0"/>
              <a:t>Tescu.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Slza z oka přes tvář kane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ž </a:t>
            </a:r>
            <a:r>
              <a:rPr lang="cs-CZ" dirty="0"/>
              <a:t>někam dolů ke </a:t>
            </a:r>
            <a:r>
              <a:rPr lang="cs-CZ" dirty="0" smtClean="0"/>
              <a:t>rtu,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,,Běžte </a:t>
            </a:r>
            <a:r>
              <a:rPr lang="cs-CZ" dirty="0"/>
              <a:t>domů, mladý </a:t>
            </a:r>
            <a:r>
              <a:rPr lang="cs-CZ" dirty="0" smtClean="0"/>
              <a:t>pane,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</a:t>
            </a:r>
            <a:r>
              <a:rPr lang="cs-CZ" dirty="0" smtClean="0"/>
              <a:t>ala </a:t>
            </a:r>
            <a:r>
              <a:rPr lang="cs-CZ" dirty="0"/>
              <a:t>přednost </a:t>
            </a:r>
            <a:r>
              <a:rPr lang="cs-CZ" dirty="0" smtClean="0"/>
              <a:t>Albertu.‘‘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68" y="1340768"/>
            <a:ext cx="20478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819" y="3788693"/>
            <a:ext cx="20478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16832"/>
            <a:ext cx="2181287" cy="166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68" y="4391446"/>
            <a:ext cx="2294113" cy="174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99" y="2841625"/>
            <a:ext cx="1167011" cy="39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975" y="5229200"/>
            <a:ext cx="107156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1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b="1" dirty="0" smtClean="0"/>
              <a:t> 17.10</a:t>
            </a:r>
            <a:r>
              <a:rPr lang="cs-CZ" b="1" dirty="0"/>
              <a:t>. </a:t>
            </a:r>
            <a:r>
              <a:rPr lang="cs-CZ" b="1" dirty="0" smtClean="0"/>
              <a:t>                   Hedvika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196752"/>
            <a:ext cx="3528392" cy="50300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Hedvika spí, </a:t>
            </a:r>
          </a:p>
          <a:p>
            <a:pPr marL="0" indent="0">
              <a:buNone/>
            </a:pPr>
            <a:r>
              <a:rPr lang="cs-CZ" dirty="0"/>
              <a:t>a jen ona tu ví, </a:t>
            </a:r>
          </a:p>
          <a:p>
            <a:pPr marL="0" indent="0">
              <a:buNone/>
            </a:pPr>
            <a:r>
              <a:rPr lang="cs-CZ" dirty="0"/>
              <a:t>co zdává se </a:t>
            </a:r>
            <a:r>
              <a:rPr lang="cs-CZ" dirty="0" smtClean="0"/>
              <a:t>jí,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 polštáři z mraků </a:t>
            </a:r>
          </a:p>
          <a:p>
            <a:pPr marL="0" indent="0">
              <a:buNone/>
            </a:pPr>
            <a:r>
              <a:rPr lang="cs-CZ" dirty="0"/>
              <a:t>a v lůžku z chvojí. </a:t>
            </a:r>
          </a:p>
          <a:p>
            <a:pPr marL="0" indent="0">
              <a:buNone/>
            </a:pPr>
            <a:r>
              <a:rPr lang="cs-CZ" dirty="0"/>
              <a:t>Tak dovol mi Hedvičko</a:t>
            </a:r>
          </a:p>
          <a:p>
            <a:pPr marL="0" indent="0">
              <a:buNone/>
            </a:pPr>
            <a:r>
              <a:rPr lang="cs-CZ" dirty="0" smtClean="0"/>
              <a:t>alespoň na maličko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nakouknout ti pod </a:t>
            </a:r>
            <a:r>
              <a:rPr lang="cs-CZ" dirty="0" smtClean="0"/>
              <a:t>víčko.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en </a:t>
            </a:r>
            <a:r>
              <a:rPr lang="cs-CZ" dirty="0"/>
              <a:t>jestli ten </a:t>
            </a:r>
            <a:r>
              <a:rPr lang="cs-CZ" dirty="0" smtClean="0"/>
              <a:t>sen,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</a:t>
            </a:r>
            <a:r>
              <a:rPr lang="cs-CZ" dirty="0"/>
              <a:t>alespoň trošičku </a:t>
            </a:r>
          </a:p>
          <a:p>
            <a:pPr marL="0" indent="0">
              <a:buNone/>
            </a:pPr>
            <a:r>
              <a:rPr lang="cs-CZ" dirty="0"/>
              <a:t>i o mě </a:t>
            </a:r>
            <a:r>
              <a:rPr lang="cs-CZ" dirty="0" smtClean="0"/>
              <a:t>jen.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196753"/>
            <a:ext cx="367041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59357"/>
            <a:ext cx="4680520" cy="253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96753"/>
            <a:ext cx="1198856" cy="88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758" y="2482570"/>
            <a:ext cx="1200442" cy="101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6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 19.10.                Michaela 	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816424" cy="48139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Hadí žena Michaela, </a:t>
            </a:r>
          </a:p>
          <a:p>
            <a:pPr marL="0" indent="0">
              <a:buNone/>
            </a:pPr>
            <a:r>
              <a:rPr lang="cs-CZ" dirty="0"/>
              <a:t>co po koberci pruží,</a:t>
            </a:r>
          </a:p>
          <a:p>
            <a:pPr marL="0" indent="0">
              <a:buNone/>
            </a:pPr>
            <a:r>
              <a:rPr lang="cs-CZ" dirty="0"/>
              <a:t>hadí žena Michaela,</a:t>
            </a:r>
          </a:p>
          <a:p>
            <a:pPr marL="0" indent="0">
              <a:buNone/>
            </a:pPr>
            <a:r>
              <a:rPr lang="cs-CZ" dirty="0"/>
              <a:t>mou mysl vždycky </a:t>
            </a:r>
            <a:r>
              <a:rPr lang="cs-CZ" dirty="0" smtClean="0"/>
              <a:t>vzpruží.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rojné </a:t>
            </a:r>
            <a:r>
              <a:rPr lang="cs-CZ" dirty="0"/>
              <a:t>salto a pak provaz, </a:t>
            </a:r>
          </a:p>
          <a:p>
            <a:pPr marL="0" indent="0">
              <a:buNone/>
            </a:pPr>
            <a:r>
              <a:rPr lang="cs-CZ" dirty="0"/>
              <a:t>až z toho jde </a:t>
            </a:r>
            <a:r>
              <a:rPr lang="cs-CZ" dirty="0" smtClean="0"/>
              <a:t>strach,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ještěže </a:t>
            </a:r>
            <a:r>
              <a:rPr lang="cs-CZ" dirty="0"/>
              <a:t>trpí absencí </a:t>
            </a:r>
          </a:p>
          <a:p>
            <a:pPr marL="0" indent="0">
              <a:buNone/>
            </a:pPr>
            <a:r>
              <a:rPr lang="cs-CZ" dirty="0"/>
              <a:t>podkolenních </a:t>
            </a:r>
            <a:r>
              <a:rPr lang="cs-CZ" dirty="0" smtClean="0"/>
              <a:t>šlach.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závěr pak stoj na hlavě </a:t>
            </a:r>
          </a:p>
          <a:p>
            <a:pPr marL="0" indent="0">
              <a:buNone/>
            </a:pPr>
            <a:r>
              <a:rPr lang="cs-CZ" dirty="0"/>
              <a:t>jak kostelní </a:t>
            </a:r>
            <a:r>
              <a:rPr lang="cs-CZ" dirty="0" smtClean="0"/>
              <a:t>svíce,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to všechno umí moje </a:t>
            </a:r>
            <a:r>
              <a:rPr lang="cs-CZ" dirty="0" smtClean="0"/>
              <a:t>Míša,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mistryně světa v </a:t>
            </a:r>
            <a:r>
              <a:rPr lang="cs-CZ" dirty="0" smtClean="0"/>
              <a:t>gymnastice.</a:t>
            </a:r>
            <a:r>
              <a:rPr lang="cs-CZ" dirty="0"/>
              <a:t>  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22375"/>
            <a:ext cx="4392488" cy="340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0968"/>
            <a:ext cx="1080120" cy="159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59" y="5085184"/>
            <a:ext cx="12668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85184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1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21.10.                        Brigita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3600400" cy="495801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Brigita hlásí </a:t>
            </a:r>
            <a:r>
              <a:rPr lang="cs-CZ" dirty="0"/>
              <a:t>počasí</a:t>
            </a:r>
          </a:p>
          <a:p>
            <a:pPr marL="0" indent="0">
              <a:buNone/>
            </a:pPr>
            <a:r>
              <a:rPr lang="cs-CZ" dirty="0"/>
              <a:t>prostřednictvím módy</a:t>
            </a:r>
          </a:p>
          <a:p>
            <a:pPr marL="0" indent="0">
              <a:buNone/>
            </a:pPr>
            <a:r>
              <a:rPr lang="cs-CZ" dirty="0"/>
              <a:t>a na její předpovědi</a:t>
            </a:r>
          </a:p>
          <a:p>
            <a:pPr marL="0" indent="0">
              <a:buNone/>
            </a:pPr>
            <a:r>
              <a:rPr lang="cs-CZ" dirty="0"/>
              <a:t>veřejnost pěje ódy.</a:t>
            </a:r>
          </a:p>
          <a:p>
            <a:pPr marL="0" indent="0">
              <a:buNone/>
            </a:pPr>
            <a:r>
              <a:rPr lang="cs-CZ" dirty="0"/>
              <a:t>Když oblékne plavky</a:t>
            </a:r>
          </a:p>
          <a:p>
            <a:pPr marL="0" indent="0">
              <a:buNone/>
            </a:pPr>
            <a:r>
              <a:rPr lang="cs-CZ" dirty="0"/>
              <a:t>a ven se přesune</a:t>
            </a:r>
          </a:p>
          <a:p>
            <a:pPr marL="0" indent="0">
              <a:buNone/>
            </a:pPr>
            <a:r>
              <a:rPr lang="cs-CZ" dirty="0" smtClean="0"/>
              <a:t>lidi hnedle vědí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že budou dny slunné,</a:t>
            </a:r>
          </a:p>
          <a:p>
            <a:pPr marL="0" indent="0">
              <a:buNone/>
            </a:pPr>
            <a:r>
              <a:rPr lang="cs-CZ" dirty="0"/>
              <a:t>zato když si </a:t>
            </a:r>
            <a:r>
              <a:rPr lang="cs-CZ" dirty="0" smtClean="0"/>
              <a:t>vezme,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ten šedivý </a:t>
            </a:r>
            <a:r>
              <a:rPr lang="cs-CZ" dirty="0" smtClean="0"/>
              <a:t>svetr,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všichni kolem vědí,</a:t>
            </a:r>
          </a:p>
          <a:p>
            <a:pPr marL="0" indent="0">
              <a:buNone/>
            </a:pPr>
            <a:r>
              <a:rPr lang="cs-CZ" dirty="0"/>
              <a:t>že hlásí </a:t>
            </a:r>
            <a:r>
              <a:rPr lang="cs-CZ" dirty="0" err="1"/>
              <a:t>fucking</a:t>
            </a:r>
            <a:r>
              <a:rPr lang="cs-CZ" dirty="0"/>
              <a:t> </a:t>
            </a:r>
            <a:r>
              <a:rPr lang="cs-CZ" dirty="0" err="1"/>
              <a:t>weather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0768"/>
            <a:ext cx="4970786" cy="237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005" y="4077072"/>
            <a:ext cx="225851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42726"/>
            <a:ext cx="2458555" cy="19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880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22.10</a:t>
            </a:r>
            <a:r>
              <a:rPr lang="cs-CZ" b="1" dirty="0" smtClean="0"/>
              <a:t>.                   Sabina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1520" y="1556792"/>
            <a:ext cx="396044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Sabina </a:t>
            </a:r>
            <a:r>
              <a:rPr lang="cs-CZ" dirty="0"/>
              <a:t>je </a:t>
            </a:r>
            <a:r>
              <a:rPr lang="cs-CZ" dirty="0" smtClean="0"/>
              <a:t>knihovnice,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nihovnice </a:t>
            </a:r>
            <a:r>
              <a:rPr lang="cs-CZ" dirty="0"/>
              <a:t>v </a:t>
            </a:r>
            <a:r>
              <a:rPr lang="cs-CZ" dirty="0" smtClean="0"/>
              <a:t>Nice,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prodává </a:t>
            </a:r>
            <a:r>
              <a:rPr lang="cs-CZ" dirty="0"/>
              <a:t>knihy </a:t>
            </a:r>
            <a:r>
              <a:rPr lang="cs-CZ" dirty="0" smtClean="0"/>
              <a:t>české,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le </a:t>
            </a:r>
            <a:r>
              <a:rPr lang="cs-CZ" dirty="0"/>
              <a:t>francouzské jdou </a:t>
            </a:r>
            <a:r>
              <a:rPr lang="cs-CZ" dirty="0" smtClean="0"/>
              <a:t>více.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07300"/>
            <a:ext cx="3839100" cy="351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028525"/>
            <a:ext cx="1606293" cy="163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62" y="5109525"/>
            <a:ext cx="1173543" cy="147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56624"/>
            <a:ext cx="1446240" cy="138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44932"/>
            <a:ext cx="1680794" cy="163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29716"/>
            <a:ext cx="881983" cy="83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24.10</a:t>
            </a:r>
            <a:r>
              <a:rPr lang="cs-CZ" b="1" dirty="0" smtClean="0"/>
              <a:t>.                       Nina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60040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Aj </a:t>
            </a:r>
            <a:r>
              <a:rPr lang="cs-CZ" dirty="0"/>
              <a:t>o </a:t>
            </a:r>
            <a:r>
              <a:rPr lang="cs-CZ" dirty="0" err="1"/>
              <a:t>školskej</a:t>
            </a:r>
            <a:r>
              <a:rPr lang="cs-CZ" dirty="0"/>
              <a:t> </a:t>
            </a:r>
            <a:r>
              <a:rPr lang="cs-CZ" dirty="0" smtClean="0"/>
              <a:t>hodině,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v </a:t>
            </a:r>
            <a:r>
              <a:rPr lang="cs-CZ" dirty="0" err="1"/>
              <a:t>cirkevnej</a:t>
            </a:r>
            <a:r>
              <a:rPr lang="cs-CZ" dirty="0"/>
              <a:t> </a:t>
            </a:r>
            <a:r>
              <a:rPr lang="cs-CZ" dirty="0" err="1"/>
              <a:t>základnej</a:t>
            </a: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škole </a:t>
            </a:r>
            <a:r>
              <a:rPr lang="cs-CZ" dirty="0" err="1"/>
              <a:t>svätého</a:t>
            </a:r>
            <a:r>
              <a:rPr lang="cs-CZ" dirty="0"/>
              <a:t> Cyrila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Metoda ve </a:t>
            </a:r>
            <a:r>
              <a:rPr lang="cs-CZ" dirty="0" err="1"/>
              <a:t>Snině</a:t>
            </a:r>
            <a:r>
              <a:rPr lang="cs-CZ" dirty="0"/>
              <a:t> </a:t>
            </a:r>
            <a:r>
              <a:rPr lang="cs-CZ" dirty="0">
                <a:sym typeface="Wingdings"/>
              </a:rPr>
              <a:t>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 err="1" smtClean="0"/>
              <a:t>snívávám</a:t>
            </a:r>
            <a:r>
              <a:rPr lang="cs-CZ" dirty="0" smtClean="0"/>
              <a:t> </a:t>
            </a:r>
            <a:r>
              <a:rPr lang="cs-CZ" dirty="0"/>
              <a:t>o </a:t>
            </a:r>
            <a:r>
              <a:rPr lang="cs-CZ" dirty="0" smtClean="0"/>
              <a:t>Nině.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Chlapci </a:t>
            </a:r>
            <a:r>
              <a:rPr lang="cs-CZ" dirty="0" err="1"/>
              <a:t>svätý</a:t>
            </a:r>
            <a:r>
              <a:rPr lang="cs-CZ" dirty="0"/>
              <a:t> </a:t>
            </a:r>
            <a:r>
              <a:rPr lang="cs-CZ" dirty="0" err="1" smtClean="0"/>
              <a:t>prepáčte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j</a:t>
            </a:r>
            <a:r>
              <a:rPr lang="cs-CZ" dirty="0" err="1" smtClean="0"/>
              <a:t>a</a:t>
            </a:r>
            <a:r>
              <a:rPr lang="cs-CZ" dirty="0"/>
              <a:t>, </a:t>
            </a:r>
            <a:r>
              <a:rPr lang="cs-CZ" dirty="0" err="1"/>
              <a:t>som</a:t>
            </a:r>
            <a:r>
              <a:rPr lang="cs-CZ" dirty="0"/>
              <a:t> v tom </a:t>
            </a:r>
            <a:r>
              <a:rPr lang="cs-CZ" dirty="0" err="1"/>
              <a:t>ozaj</a:t>
            </a: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r>
              <a:rPr lang="cs-CZ" dirty="0" err="1"/>
              <a:t>n</a:t>
            </a:r>
            <a:r>
              <a:rPr lang="cs-CZ" dirty="0" err="1" smtClean="0"/>
              <a:t>evinne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626" y="1340768"/>
            <a:ext cx="3922804" cy="242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28" y="4908434"/>
            <a:ext cx="1888038" cy="193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061" y="4047833"/>
            <a:ext cx="1700939" cy="167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996" y="4365104"/>
            <a:ext cx="628735" cy="86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99" y="4074516"/>
            <a:ext cx="1607405" cy="201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87" y="4206859"/>
            <a:ext cx="1323975" cy="100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9203">
            <a:off x="6272607" y="4547691"/>
            <a:ext cx="760335" cy="20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3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25.10.                    Beáta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032448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Beata jak kravata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 </a:t>
            </a:r>
            <a:r>
              <a:rPr lang="cs-CZ" dirty="0"/>
              <a:t>krku mi visí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ic</a:t>
            </a:r>
            <a:r>
              <a:rPr lang="cs-CZ" dirty="0"/>
              <a:t>, ji holce nevadí,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že </a:t>
            </a:r>
            <a:r>
              <a:rPr lang="cs-CZ" dirty="0"/>
              <a:t>můj leb je </a:t>
            </a:r>
            <a:r>
              <a:rPr lang="cs-CZ" dirty="0" smtClean="0"/>
              <a:t>lysý.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Čtyřicet let diference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zali </a:t>
            </a:r>
            <a:r>
              <a:rPr lang="cs-CZ" dirty="0"/>
              <a:t>jsme se </a:t>
            </a:r>
            <a:r>
              <a:rPr lang="cs-CZ" dirty="0" err="1"/>
              <a:t>pronto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ě </a:t>
            </a:r>
            <a:r>
              <a:rPr lang="cs-CZ" dirty="0"/>
              <a:t>za pár let rakev, věnce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 err="1"/>
              <a:t>Beátce</a:t>
            </a:r>
            <a:r>
              <a:rPr lang="cs-CZ" dirty="0"/>
              <a:t> </a:t>
            </a:r>
            <a:r>
              <a:rPr lang="cs-CZ" dirty="0" smtClean="0"/>
              <a:t>konto.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12776"/>
            <a:ext cx="4395192" cy="2487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1087"/>
            <a:ext cx="2472762" cy="204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30258"/>
            <a:ext cx="2368830" cy="118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477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27.10</a:t>
            </a:r>
            <a:r>
              <a:rPr lang="cs-CZ" b="1" dirty="0" smtClean="0"/>
              <a:t>.                       Šarlota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556792"/>
            <a:ext cx="4248472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Šarlota </a:t>
            </a:r>
            <a:r>
              <a:rPr lang="cs-CZ" dirty="0"/>
              <a:t>je hokejistka</a:t>
            </a:r>
          </a:p>
          <a:p>
            <a:pPr marL="0" indent="0">
              <a:buNone/>
            </a:pPr>
            <a:r>
              <a:rPr lang="cs-CZ" dirty="0"/>
              <a:t>co na veřejném bruslení</a:t>
            </a:r>
          </a:p>
          <a:p>
            <a:pPr marL="0" indent="0">
              <a:buNone/>
            </a:pPr>
            <a:r>
              <a:rPr lang="cs-CZ" dirty="0"/>
              <a:t>za sekání a podrážení,</a:t>
            </a:r>
          </a:p>
          <a:p>
            <a:pPr marL="0" indent="0">
              <a:buNone/>
            </a:pPr>
            <a:r>
              <a:rPr lang="cs-CZ" dirty="0"/>
              <a:t>i vražení na hrazení,</a:t>
            </a:r>
          </a:p>
          <a:p>
            <a:pPr marL="0" indent="0">
              <a:buNone/>
            </a:pPr>
            <a:r>
              <a:rPr lang="cs-CZ" dirty="0"/>
              <a:t>má za chvilinku v kolonce</a:t>
            </a:r>
          </a:p>
          <a:p>
            <a:pPr marL="0" indent="0">
              <a:buNone/>
            </a:pPr>
            <a:r>
              <a:rPr lang="cs-CZ" dirty="0"/>
              <a:t>trest pět minut a do </a:t>
            </a:r>
            <a:r>
              <a:rPr lang="cs-CZ" dirty="0" smtClean="0"/>
              <a:t>konce. 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267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88" y="3933056"/>
            <a:ext cx="182483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78020"/>
            <a:ext cx="1883017" cy="132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78287"/>
            <a:ext cx="2657847" cy="118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952" y="5618313"/>
            <a:ext cx="2536304" cy="83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3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31.1.                  Marika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60040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Mariko</a:t>
            </a:r>
            <a:r>
              <a:rPr lang="cs-CZ" dirty="0"/>
              <a:t>, prosím tě 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ezmi </a:t>
            </a:r>
            <a:r>
              <a:rPr lang="cs-CZ" dirty="0"/>
              <a:t>mě na </a:t>
            </a:r>
            <a:r>
              <a:rPr lang="cs-CZ" dirty="0" smtClean="0"/>
              <a:t>byt,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ěším </a:t>
            </a:r>
            <a:r>
              <a:rPr lang="cs-CZ" dirty="0"/>
              <a:t>se velice 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tvůj dámský </a:t>
            </a:r>
            <a:r>
              <a:rPr lang="cs-CZ" dirty="0" smtClean="0"/>
              <a:t>gambit.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93096"/>
            <a:ext cx="222076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718" y="1345375"/>
            <a:ext cx="4339690" cy="262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37214"/>
            <a:ext cx="19431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5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/>
              <a:t>27.10</a:t>
            </a:r>
            <a:r>
              <a:rPr lang="cs-CZ" b="1" dirty="0" smtClean="0"/>
              <a:t>.                        Zoe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3744416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 exotické </a:t>
            </a:r>
            <a:r>
              <a:rPr lang="cs-CZ" dirty="0" smtClean="0"/>
              <a:t>Řekyně,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jmenuje se Zoe</a:t>
            </a:r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byla starší </a:t>
            </a:r>
            <a:r>
              <a:rPr lang="cs-CZ" dirty="0"/>
              <a:t>důchodkyně </a:t>
            </a:r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zalévá </a:t>
            </a:r>
            <a:r>
              <a:rPr lang="cs-CZ" dirty="0" smtClean="0"/>
              <a:t>aloe.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Pryč jsou vlasy havraní </a:t>
            </a:r>
          </a:p>
          <a:p>
            <a:pPr marL="0" indent="0">
              <a:buNone/>
            </a:pPr>
            <a:r>
              <a:rPr lang="cs-CZ" dirty="0"/>
              <a:t>a plameny pod </a:t>
            </a:r>
            <a:r>
              <a:rPr lang="cs-CZ" dirty="0" smtClean="0"/>
              <a:t>víčky,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o co tu </a:t>
            </a:r>
            <a:r>
              <a:rPr lang="cs-CZ" dirty="0"/>
              <a:t>zbylo na hraní</a:t>
            </a:r>
          </a:p>
          <a:p>
            <a:pPr marL="0" indent="0">
              <a:buNone/>
            </a:pPr>
            <a:r>
              <a:rPr lang="cs-CZ" dirty="0"/>
              <a:t>jsou jen zuby umělé </a:t>
            </a:r>
          </a:p>
          <a:p>
            <a:pPr marL="0" indent="0">
              <a:buNone/>
            </a:pPr>
            <a:r>
              <a:rPr lang="cs-CZ" dirty="0"/>
              <a:t>a </a:t>
            </a:r>
            <a:r>
              <a:rPr lang="cs-CZ" dirty="0" smtClean="0"/>
              <a:t>po obědě plíčky.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17789"/>
            <a:ext cx="2016224" cy="31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25" y="1484784"/>
            <a:ext cx="274152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91048"/>
            <a:ext cx="3064657" cy="189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536186"/>
            <a:ext cx="1397322" cy="107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65" y="4212743"/>
            <a:ext cx="911831" cy="102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80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29.10</a:t>
            </a:r>
            <a:r>
              <a:rPr lang="cs-CZ" b="1" dirty="0" smtClean="0"/>
              <a:t>.                           Silvie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556792"/>
            <a:ext cx="3456384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Silvie </a:t>
            </a:r>
            <a:r>
              <a:rPr lang="cs-CZ" dirty="0"/>
              <a:t>je </a:t>
            </a:r>
            <a:r>
              <a:rPr lang="cs-CZ" dirty="0" smtClean="0"/>
              <a:t>Ing,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h</a:t>
            </a:r>
            <a:r>
              <a:rPr lang="cs-CZ" dirty="0" smtClean="0"/>
              <a:t>olka </a:t>
            </a:r>
            <a:r>
              <a:rPr lang="cs-CZ" dirty="0"/>
              <a:t>jak z růže </a:t>
            </a:r>
            <a:r>
              <a:rPr lang="cs-CZ" dirty="0" smtClean="0"/>
              <a:t>květ.</a:t>
            </a:r>
          </a:p>
          <a:p>
            <a:pPr marL="0" indent="0">
              <a:buNone/>
            </a:pPr>
            <a:r>
              <a:rPr lang="cs-CZ" dirty="0" smtClean="0"/>
              <a:t>Oděna v purpuru,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ilotuje Boeing,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 </a:t>
            </a:r>
            <a:r>
              <a:rPr lang="cs-CZ" dirty="0" err="1"/>
              <a:t>Kualy</a:t>
            </a:r>
            <a:r>
              <a:rPr lang="cs-CZ" dirty="0"/>
              <a:t> do </a:t>
            </a:r>
            <a:r>
              <a:rPr lang="cs-CZ" dirty="0" err="1"/>
              <a:t>Lumpuru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zase </a:t>
            </a:r>
            <a:r>
              <a:rPr lang="cs-CZ" dirty="0" smtClean="0"/>
              <a:t>zpět </a:t>
            </a:r>
            <a:r>
              <a:rPr lang="cs-CZ" dirty="0" smtClean="0">
                <a:sym typeface="Wingdings" panose="05000000000000000000" pitchFamily="2" charset="2"/>
              </a:rPr>
              <a:t>.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251524"/>
            <a:ext cx="1954535" cy="310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14" y="4797152"/>
            <a:ext cx="45720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124" y="2996952"/>
            <a:ext cx="1143570" cy="96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25" y="2996952"/>
            <a:ext cx="1334346" cy="84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230023"/>
            <a:ext cx="1324408" cy="141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099" y="5157192"/>
            <a:ext cx="1224136" cy="130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81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31.10</a:t>
            </a:r>
            <a:r>
              <a:rPr lang="cs-CZ" b="1" dirty="0" smtClean="0"/>
              <a:t>.                     Štěpánka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600400" cy="48139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Letí si </a:t>
            </a:r>
            <a:r>
              <a:rPr lang="cs-CZ" dirty="0" smtClean="0"/>
              <a:t>Štěpánka,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l</a:t>
            </a:r>
            <a:r>
              <a:rPr lang="cs-CZ" dirty="0" smtClean="0"/>
              <a:t>etí </a:t>
            </a:r>
            <a:r>
              <a:rPr lang="cs-CZ" dirty="0"/>
              <a:t>si v balónu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am, </a:t>
            </a:r>
            <a:r>
              <a:rPr lang="cs-CZ" dirty="0"/>
              <a:t>kde je říše </a:t>
            </a:r>
            <a:r>
              <a:rPr lang="cs-CZ" dirty="0" smtClean="0"/>
              <a:t>ptáků,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tam do atlasu </a:t>
            </a:r>
            <a:r>
              <a:rPr lang="cs-CZ" dirty="0" smtClean="0"/>
              <a:t>mraků.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Spřádat přízi </a:t>
            </a:r>
            <a:r>
              <a:rPr lang="cs-CZ" dirty="0" smtClean="0"/>
              <a:t>mračí,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en </a:t>
            </a:r>
            <a:r>
              <a:rPr lang="cs-CZ" dirty="0"/>
              <a:t>trošku - to už </a:t>
            </a:r>
            <a:r>
              <a:rPr lang="cs-CZ" dirty="0" smtClean="0"/>
              <a:t>stačí.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o jen, aby </a:t>
            </a:r>
            <a:r>
              <a:rPr lang="cs-CZ" dirty="0"/>
              <a:t>měli rosničky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žebřících </a:t>
            </a:r>
            <a:r>
              <a:rPr lang="cs-CZ" dirty="0" smtClean="0"/>
              <a:t>jasno,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</a:t>
            </a:r>
            <a:r>
              <a:rPr lang="cs-CZ" dirty="0" smtClean="0"/>
              <a:t>e </a:t>
            </a:r>
            <a:r>
              <a:rPr lang="cs-CZ" dirty="0"/>
              <a:t>mohou dole </a:t>
            </a:r>
            <a:r>
              <a:rPr lang="cs-CZ" dirty="0" smtClean="0"/>
              <a:t>nahlásit: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,,Lidi</a:t>
            </a:r>
            <a:r>
              <a:rPr lang="cs-CZ" dirty="0"/>
              <a:t>, dnes </a:t>
            </a:r>
            <a:r>
              <a:rPr lang="cs-CZ" dirty="0" smtClean="0"/>
              <a:t>polojasno.‘‘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01163"/>
            <a:ext cx="310515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510629"/>
            <a:ext cx="143204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23" y="3726471"/>
            <a:ext cx="1584176" cy="127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29" y="3719602"/>
            <a:ext cx="2222713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278" y="2591900"/>
            <a:ext cx="1333168" cy="100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93" y="5143332"/>
            <a:ext cx="1633788" cy="150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68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 </a:t>
            </a:r>
            <a:r>
              <a:rPr lang="cs-CZ" b="1" dirty="0" smtClean="0"/>
              <a:t>5.11.                     Miriam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378803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Miriam </a:t>
            </a:r>
            <a:r>
              <a:rPr lang="cs-CZ" dirty="0"/>
              <a:t>je teta</a:t>
            </a:r>
          </a:p>
          <a:p>
            <a:pPr marL="0" indent="0">
              <a:buNone/>
            </a:pPr>
            <a:r>
              <a:rPr lang="cs-CZ" dirty="0"/>
              <a:t>z opačného </a:t>
            </a:r>
            <a:r>
              <a:rPr lang="cs-CZ" dirty="0" smtClean="0"/>
              <a:t>světa.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Se slepicemi </a:t>
            </a:r>
            <a:r>
              <a:rPr lang="cs-CZ" dirty="0" smtClean="0"/>
              <a:t>vstává,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 kohouty </a:t>
            </a:r>
            <a:r>
              <a:rPr lang="cs-CZ" dirty="0"/>
              <a:t>chodí spát</a:t>
            </a:r>
          </a:p>
          <a:p>
            <a:pPr marL="0" indent="0">
              <a:buNone/>
            </a:pPr>
            <a:r>
              <a:rPr lang="cs-CZ" dirty="0"/>
              <a:t>a i když ji skoro </a:t>
            </a:r>
            <a:r>
              <a:rPr lang="cs-CZ" dirty="0" smtClean="0"/>
              <a:t>nevidím,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stejně ji mám </a:t>
            </a:r>
            <a:r>
              <a:rPr lang="cs-CZ" dirty="0" smtClean="0"/>
              <a:t>rád.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74" y="1412776"/>
            <a:ext cx="368617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34" y="3384733"/>
            <a:ext cx="1478175" cy="124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664361"/>
            <a:ext cx="1383373" cy="150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941168"/>
            <a:ext cx="29908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345" y="3930531"/>
            <a:ext cx="936104" cy="91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46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6.11.                    Liběna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392488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Svou babičku Liběnu</a:t>
            </a:r>
          </a:p>
          <a:p>
            <a:pPr marL="0" indent="0">
              <a:buNone/>
            </a:pPr>
            <a:r>
              <a:rPr lang="cs-CZ" dirty="0" smtClean="0"/>
              <a:t>co měla včera sto dva let,</a:t>
            </a:r>
          </a:p>
          <a:p>
            <a:pPr marL="0" indent="0">
              <a:buNone/>
            </a:pPr>
            <a:r>
              <a:rPr lang="cs-CZ" dirty="0" smtClean="0"/>
              <a:t>v našich pivních lázních,</a:t>
            </a:r>
          </a:p>
          <a:p>
            <a:pPr marL="0" indent="0">
              <a:buNone/>
            </a:pPr>
            <a:r>
              <a:rPr lang="cs-CZ" dirty="0"/>
              <a:t>ponořil jsem pod pěnu</a:t>
            </a:r>
          </a:p>
          <a:p>
            <a:pPr marL="0" indent="0">
              <a:buNone/>
            </a:pPr>
            <a:r>
              <a:rPr lang="cs-CZ" dirty="0" smtClean="0"/>
              <a:t>už nebyl čas otálet. </a:t>
            </a:r>
          </a:p>
          <a:p>
            <a:pPr marL="0" indent="0">
              <a:buNone/>
            </a:pPr>
            <a:r>
              <a:rPr lang="cs-CZ" dirty="0" smtClean="0"/>
              <a:t>Pod pěnou prý poleží si</a:t>
            </a:r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d pondělí do pátku</a:t>
            </a:r>
          </a:p>
          <a:p>
            <a:pPr marL="0" indent="0">
              <a:buNone/>
            </a:pPr>
            <a:r>
              <a:rPr lang="cs-CZ" dirty="0" smtClean="0"/>
              <a:t>pak prý můžu vyzvednout si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ovou babičku – dvanáctku.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78" y="4543941"/>
            <a:ext cx="1728192" cy="190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042" y="1560464"/>
            <a:ext cx="4619652" cy="26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43" y="2416492"/>
            <a:ext cx="1015262" cy="111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278818"/>
            <a:ext cx="886966" cy="139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566" y="4666553"/>
            <a:ext cx="1152128" cy="180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16" y="4830167"/>
            <a:ext cx="146685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49310" y="2793961"/>
            <a:ext cx="1484883" cy="32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15820" y="2801696"/>
            <a:ext cx="1412177" cy="31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60658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7.11.                           Saskie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2993" y="1340768"/>
            <a:ext cx="4104456" cy="53285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Kosmonautka Saskie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řistála </a:t>
            </a:r>
            <a:r>
              <a:rPr lang="cs-CZ" dirty="0"/>
              <a:t>v Praze – část </a:t>
            </a:r>
            <a:r>
              <a:rPr lang="cs-CZ" dirty="0" smtClean="0"/>
              <a:t>Kyje.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Vezla holka poselství </a:t>
            </a:r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e </a:t>
            </a:r>
            <a:r>
              <a:rPr lang="cs-CZ" dirty="0"/>
              <a:t>vzdálených </a:t>
            </a:r>
            <a:r>
              <a:rPr lang="cs-CZ" dirty="0" smtClean="0"/>
              <a:t>hvězd,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 tajemných cest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i černých děr,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leč </a:t>
            </a:r>
            <a:r>
              <a:rPr lang="cs-CZ" dirty="0"/>
              <a:t>v Kyjích hvězdná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vyslankyně</a:t>
            </a:r>
            <a:r>
              <a:rPr lang="cs-CZ" dirty="0"/>
              <a:t>, </a:t>
            </a:r>
            <a:r>
              <a:rPr lang="cs-CZ" dirty="0" smtClean="0"/>
              <a:t>neměla </a:t>
            </a:r>
            <a:r>
              <a:rPr lang="cs-CZ" dirty="0"/>
              <a:t>na výběr.</a:t>
            </a:r>
          </a:p>
          <a:p>
            <a:pPr marL="0" indent="0">
              <a:buNone/>
            </a:pPr>
            <a:r>
              <a:rPr lang="cs-CZ" dirty="0"/>
              <a:t>Nežli totiž stihla přednést </a:t>
            </a:r>
          </a:p>
          <a:p>
            <a:pPr marL="0" indent="0">
              <a:buNone/>
            </a:pPr>
            <a:r>
              <a:rPr lang="cs-CZ" dirty="0"/>
              <a:t>svou vesmírnou </a:t>
            </a:r>
            <a:r>
              <a:rPr lang="cs-CZ" dirty="0" smtClean="0"/>
              <a:t>notičku,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říslušníci </a:t>
            </a:r>
            <a:r>
              <a:rPr lang="cs-CZ" dirty="0"/>
              <a:t>části </a:t>
            </a:r>
            <a:r>
              <a:rPr lang="cs-CZ" dirty="0" smtClean="0"/>
              <a:t>Kyje,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í </a:t>
            </a:r>
            <a:r>
              <a:rPr lang="cs-CZ" dirty="0"/>
              <a:t>nasadili </a:t>
            </a:r>
            <a:r>
              <a:rPr lang="cs-CZ" dirty="0" smtClean="0"/>
              <a:t>botičku.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080" y="4005064"/>
            <a:ext cx="132397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09" y="1060289"/>
            <a:ext cx="319087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068556"/>
            <a:ext cx="996479" cy="132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81112"/>
            <a:ext cx="103822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819" y="4251641"/>
            <a:ext cx="2064481" cy="208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58" y="1729889"/>
            <a:ext cx="610243" cy="159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70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 </a:t>
            </a:r>
            <a:r>
              <a:rPr lang="cs-CZ" b="1" dirty="0"/>
              <a:t>14.11</a:t>
            </a:r>
            <a:r>
              <a:rPr lang="cs-CZ" b="1" dirty="0" smtClean="0"/>
              <a:t>.                          Sáva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79512" y="1370518"/>
            <a:ext cx="345638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Putuje Sáva, 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 </a:t>
            </a:r>
            <a:r>
              <a:rPr lang="cs-CZ" dirty="0"/>
              <a:t>kraji </a:t>
            </a:r>
            <a:r>
              <a:rPr lang="cs-CZ" dirty="0" err="1"/>
              <a:t>Stromboli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am, </a:t>
            </a:r>
            <a:r>
              <a:rPr lang="cs-CZ" dirty="0"/>
              <a:t>kde teče láva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srdce tak </a:t>
            </a:r>
            <a:r>
              <a:rPr lang="cs-CZ" dirty="0" smtClean="0"/>
              <a:t>nebolí.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Tam kde síla a krása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polu </a:t>
            </a:r>
            <a:r>
              <a:rPr lang="cs-CZ" dirty="0"/>
              <a:t>si sednou 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problémy žití,</a:t>
            </a:r>
          </a:p>
          <a:p>
            <a:pPr marL="0" indent="0">
              <a:buNone/>
            </a:pPr>
            <a:r>
              <a:rPr lang="cs-CZ" dirty="0" smtClean="0"/>
              <a:t>zas aspoň na chvíli, 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ro jednou vyblednou.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08" y="1272681"/>
            <a:ext cx="5472608" cy="228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04" y="3896537"/>
            <a:ext cx="26479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912" y="3896537"/>
            <a:ext cx="2860911" cy="193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148" y="5609159"/>
            <a:ext cx="1404739" cy="114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87" y="5609159"/>
            <a:ext cx="917116" cy="114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17.11</a:t>
            </a:r>
            <a:r>
              <a:rPr lang="cs-CZ" b="1" dirty="0" smtClean="0"/>
              <a:t>.                 Mahulena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34226" y="1404888"/>
            <a:ext cx="3744416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Už </a:t>
            </a:r>
            <a:r>
              <a:rPr lang="cs-CZ" dirty="0"/>
              <a:t>od doby co oblékala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lenky </a:t>
            </a:r>
            <a:r>
              <a:rPr lang="cs-CZ" dirty="0"/>
              <a:t>značky </a:t>
            </a:r>
            <a:r>
              <a:rPr lang="cs-CZ" dirty="0" err="1" smtClean="0"/>
              <a:t>Pampers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iluje </a:t>
            </a:r>
            <a:r>
              <a:rPr lang="cs-CZ" dirty="0"/>
              <a:t>teta Mahulena</a:t>
            </a:r>
          </a:p>
          <a:p>
            <a:pPr marL="0" indent="0">
              <a:buNone/>
            </a:pPr>
            <a:r>
              <a:rPr lang="cs-CZ" dirty="0" err="1"/>
              <a:t>Red</a:t>
            </a:r>
            <a:r>
              <a:rPr lang="cs-CZ" dirty="0"/>
              <a:t> Hot Chilli </a:t>
            </a:r>
            <a:r>
              <a:rPr lang="cs-CZ" dirty="0" err="1" smtClean="0"/>
              <a:t>Peppers</a:t>
            </a:r>
            <a:r>
              <a:rPr lang="cs-CZ" dirty="0" smtClean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758" y="1988840"/>
            <a:ext cx="375285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83" y="4532313"/>
            <a:ext cx="459105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8122">
            <a:off x="4261496" y="1279533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913" y="4931256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666594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25144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84" y="2446040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54791">
            <a:off x="6953034" y="1231132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3069">
            <a:off x="5861452" y="1189112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975">
            <a:off x="8532440" y="3429000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2349291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6707">
            <a:off x="4148494" y="3573861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648501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093320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2065">
            <a:off x="8357974" y="1206220"/>
            <a:ext cx="395116" cy="73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32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/>
              <a:t>18.11</a:t>
            </a:r>
            <a:r>
              <a:rPr lang="cs-CZ" b="1" dirty="0" smtClean="0"/>
              <a:t>.                       Romana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23527" y="1340768"/>
            <a:ext cx="4251267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Romana </a:t>
            </a:r>
            <a:r>
              <a:rPr lang="cs-CZ" dirty="0" smtClean="0"/>
              <a:t>trpí vjemy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 </a:t>
            </a:r>
            <a:r>
              <a:rPr lang="cs-CZ" dirty="0" err="1"/>
              <a:t>Rovaniemi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Vločky </a:t>
            </a:r>
            <a:r>
              <a:rPr lang="cs-CZ" dirty="0" err="1"/>
              <a:t>padaj</a:t>
            </a:r>
            <a:r>
              <a:rPr lang="cs-CZ" dirty="0"/>
              <a:t>, </a:t>
            </a:r>
            <a:r>
              <a:rPr lang="cs-CZ" dirty="0" err="1" smtClean="0"/>
              <a:t>snížek</a:t>
            </a:r>
            <a:r>
              <a:rPr lang="cs-CZ" dirty="0" smtClean="0"/>
              <a:t> </a:t>
            </a:r>
            <a:r>
              <a:rPr lang="cs-CZ" dirty="0"/>
              <a:t>křupe, </a:t>
            </a:r>
          </a:p>
          <a:p>
            <a:pPr marL="0" indent="0">
              <a:buNone/>
            </a:pPr>
            <a:r>
              <a:rPr lang="cs-CZ" dirty="0"/>
              <a:t>sobi sáně, Santa </a:t>
            </a:r>
            <a:r>
              <a:rPr lang="cs-CZ" dirty="0" err="1" smtClean="0"/>
              <a:t>Claus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f</a:t>
            </a:r>
            <a:r>
              <a:rPr lang="cs-CZ" dirty="0" smtClean="0"/>
              <a:t>ronta </a:t>
            </a:r>
            <a:r>
              <a:rPr lang="cs-CZ" dirty="0"/>
              <a:t>lidí, drahé vstupné</a:t>
            </a:r>
          </a:p>
          <a:p>
            <a:pPr marL="0" indent="0">
              <a:buNone/>
            </a:pPr>
            <a:r>
              <a:rPr lang="cs-CZ" dirty="0"/>
              <a:t>a tlupa Němců, </a:t>
            </a:r>
            <a:r>
              <a:rPr lang="cs-CZ" dirty="0" err="1"/>
              <a:t>gerade</a:t>
            </a:r>
            <a:r>
              <a:rPr lang="cs-CZ" dirty="0"/>
              <a:t> </a:t>
            </a:r>
            <a:r>
              <a:rPr lang="cs-CZ" dirty="0" err="1" smtClean="0"/>
              <a:t>aus</a:t>
            </a:r>
            <a:r>
              <a:rPr lang="cs-CZ" dirty="0" smtClean="0"/>
              <a:t>. </a:t>
            </a:r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k tomu </a:t>
            </a:r>
            <a:r>
              <a:rPr lang="cs-CZ" dirty="0" smtClean="0"/>
              <a:t>pocit v podbřišku,</a:t>
            </a:r>
          </a:p>
          <a:p>
            <a:pPr marL="0" indent="0">
              <a:buNone/>
            </a:pPr>
            <a:r>
              <a:rPr lang="cs-CZ" dirty="0" smtClean="0"/>
              <a:t>že ,,chybíš </a:t>
            </a:r>
            <a:r>
              <a:rPr lang="cs-CZ" dirty="0"/>
              <a:t>mi </a:t>
            </a:r>
            <a:r>
              <a:rPr lang="cs-CZ" dirty="0" smtClean="0"/>
              <a:t>tu …Ježíšku…‘‘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97429"/>
            <a:ext cx="4603284" cy="264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95" y="4293096"/>
            <a:ext cx="2154831" cy="224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98996"/>
            <a:ext cx="1449473" cy="110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93096"/>
            <a:ext cx="1763059" cy="226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52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19.11.                 Alžběta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176464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Alžběta, jak věta </a:t>
            </a:r>
            <a:r>
              <a:rPr lang="cs-CZ" dirty="0" smtClean="0"/>
              <a:t>rozvitá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dala </a:t>
            </a:r>
            <a:r>
              <a:rPr lang="cs-CZ" dirty="0"/>
              <a:t>se do světa </a:t>
            </a:r>
          </a:p>
          <a:p>
            <a:pPr marL="0" indent="0">
              <a:buNone/>
            </a:pPr>
            <a:r>
              <a:rPr lang="cs-CZ" dirty="0"/>
              <a:t>v Rusku teď ji </a:t>
            </a:r>
            <a:r>
              <a:rPr lang="cs-CZ" dirty="0" smtClean="0"/>
              <a:t>svítá,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t</a:t>
            </a:r>
            <a:r>
              <a:rPr lang="cs-CZ" dirty="0" err="1" smtClean="0"/>
              <a:t>ri</a:t>
            </a:r>
            <a:r>
              <a:rPr lang="cs-CZ" dirty="0" smtClean="0"/>
              <a:t> </a:t>
            </a:r>
            <a:r>
              <a:rPr lang="cs-CZ" dirty="0" err="1"/>
              <a:t>rebjonky</a:t>
            </a:r>
            <a:r>
              <a:rPr lang="cs-CZ" dirty="0"/>
              <a:t> manžel Sergej 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enaplněné tužby,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oť </a:t>
            </a:r>
            <a:r>
              <a:rPr lang="cs-CZ" dirty="0"/>
              <a:t>výsledek dávných časů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pionýrské </a:t>
            </a:r>
            <a:r>
              <a:rPr lang="cs-CZ" dirty="0" smtClean="0"/>
              <a:t>družby.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265809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072"/>
            <a:ext cx="32385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75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2.2</a:t>
            </a:r>
            <a:r>
              <a:rPr lang="cs-CZ" b="1" dirty="0"/>
              <a:t>. </a:t>
            </a:r>
            <a:r>
              <a:rPr lang="cs-CZ" b="1" dirty="0" smtClean="0"/>
              <a:t>                    Nela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744416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Má dívenka Nela, </a:t>
            </a:r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měnila </a:t>
            </a:r>
            <a:r>
              <a:rPr lang="cs-CZ" dirty="0"/>
              <a:t>se </a:t>
            </a:r>
            <a:r>
              <a:rPr lang="cs-CZ" dirty="0" smtClean="0"/>
              <a:t>celá.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Bývala samá </a:t>
            </a:r>
            <a:r>
              <a:rPr lang="cs-CZ" dirty="0" smtClean="0"/>
              <a:t>lamentace,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ak </a:t>
            </a:r>
            <a:r>
              <a:rPr lang="cs-CZ" dirty="0"/>
              <a:t>princezna </a:t>
            </a:r>
            <a:r>
              <a:rPr lang="cs-CZ" dirty="0" smtClean="0"/>
              <a:t>pyšná,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dnes si říká Meditace</a:t>
            </a:r>
          </a:p>
          <a:p>
            <a:pPr marL="0" indent="0">
              <a:buNone/>
            </a:pPr>
            <a:r>
              <a:rPr lang="cs-CZ" dirty="0"/>
              <a:t>a z úst </a:t>
            </a:r>
            <a:r>
              <a:rPr lang="cs-CZ" dirty="0" smtClean="0"/>
              <a:t>kouká</a:t>
            </a:r>
          </a:p>
          <a:p>
            <a:pPr marL="0" indent="0">
              <a:buNone/>
            </a:pPr>
            <a:r>
              <a:rPr lang="cs-CZ" dirty="0" err="1" smtClean="0"/>
              <a:t>Harre</a:t>
            </a:r>
            <a:r>
              <a:rPr lang="cs-CZ" dirty="0" smtClean="0"/>
              <a:t> </a:t>
            </a:r>
            <a:r>
              <a:rPr lang="cs-CZ" dirty="0" err="1" smtClean="0"/>
              <a:t>Krishna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28003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822" y="2555205"/>
            <a:ext cx="1750289" cy="186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47848"/>
            <a:ext cx="2930659" cy="18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25144"/>
            <a:ext cx="21050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9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19.11.                Elisabeth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3672408" cy="47419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Elisabeth, </a:t>
            </a:r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ouše </a:t>
            </a:r>
            <a:r>
              <a:rPr lang="cs-CZ" dirty="0"/>
              <a:t>si </a:t>
            </a:r>
            <a:r>
              <a:rPr lang="cs-CZ" dirty="0" smtClean="0"/>
              <a:t>ret,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dyž </a:t>
            </a:r>
            <a:r>
              <a:rPr lang="cs-CZ" dirty="0"/>
              <a:t>je tuze dlouho</a:t>
            </a:r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ez cigaret.</a:t>
            </a:r>
            <a:endParaRPr lang="cs-CZ" dirty="0"/>
          </a:p>
          <a:p>
            <a:pPr marL="0" indent="0">
              <a:buNone/>
            </a:pPr>
            <a:r>
              <a:rPr lang="cs-CZ" dirty="0" err="1" smtClean="0"/>
              <a:t>Elisabetko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típni ten </a:t>
            </a:r>
            <a:r>
              <a:rPr lang="cs-CZ" dirty="0" smtClean="0"/>
              <a:t>vajgl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a zahoď </a:t>
            </a:r>
            <a:r>
              <a:rPr lang="cs-CZ" dirty="0"/>
              <a:t>to </a:t>
            </a:r>
            <a:r>
              <a:rPr lang="cs-CZ" dirty="0" err="1" smtClean="0"/>
              <a:t>retko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radši nám do světa, </a:t>
            </a:r>
          </a:p>
          <a:p>
            <a:pPr marL="0" indent="0">
              <a:buNone/>
            </a:pPr>
            <a:r>
              <a:rPr lang="cs-CZ" dirty="0"/>
              <a:t>úsměvem zvoň</a:t>
            </a:r>
          </a:p>
          <a:p>
            <a:pPr marL="0" indent="0">
              <a:buNone/>
            </a:pPr>
            <a:r>
              <a:rPr lang="cs-CZ" dirty="0"/>
              <a:t>a těm co tě milují</a:t>
            </a:r>
          </a:p>
          <a:p>
            <a:pPr marL="0" indent="0">
              <a:buNone/>
            </a:pPr>
            <a:r>
              <a:rPr lang="cs-CZ" dirty="0"/>
              <a:t>zas hezky </a:t>
            </a:r>
            <a:r>
              <a:rPr lang="cs-CZ" dirty="0" smtClean="0"/>
              <a:t>voň.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12776"/>
            <a:ext cx="489654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28" y="2925621"/>
            <a:ext cx="1426840" cy="121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56" y="2941108"/>
            <a:ext cx="1426840" cy="121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743" y="2925621"/>
            <a:ext cx="1426840" cy="121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485185"/>
            <a:ext cx="28194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85185"/>
            <a:ext cx="24669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1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/>
              <a:t>20.11. </a:t>
            </a:r>
            <a:r>
              <a:rPr lang="cs-CZ" b="1" dirty="0" smtClean="0"/>
              <a:t>                   Nikola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752528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U sopky jménem </a:t>
            </a:r>
            <a:r>
              <a:rPr lang="cs-CZ" dirty="0" err="1"/>
              <a:t>Eyjafjallajökull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rpělivě </a:t>
            </a:r>
            <a:r>
              <a:rPr lang="cs-CZ" dirty="0"/>
              <a:t>železo jsem já </a:t>
            </a:r>
            <a:r>
              <a:rPr lang="cs-CZ" dirty="0" smtClean="0"/>
              <a:t>kul.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Nikole dvořil se hlava </a:t>
            </a:r>
            <a:r>
              <a:rPr lang="cs-CZ" dirty="0" smtClean="0"/>
              <a:t>nehlava,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 její oči nořil se, láva </a:t>
            </a:r>
            <a:r>
              <a:rPr lang="cs-CZ" dirty="0" err="1" smtClean="0"/>
              <a:t>neláva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Teď s ní stojím u oltáře </a:t>
            </a:r>
          </a:p>
          <a:p>
            <a:pPr marL="0" indent="0">
              <a:buNone/>
            </a:pPr>
            <a:r>
              <a:rPr lang="cs-CZ" dirty="0"/>
              <a:t>a na krku </a:t>
            </a:r>
            <a:r>
              <a:rPr lang="cs-CZ" dirty="0" smtClean="0"/>
              <a:t>kravatu,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co taky čekat od lásky kuté </a:t>
            </a:r>
          </a:p>
          <a:p>
            <a:pPr marL="0" indent="0">
              <a:buNone/>
            </a:pPr>
            <a:r>
              <a:rPr lang="cs-CZ" dirty="0"/>
              <a:t>v </a:t>
            </a:r>
            <a:r>
              <a:rPr lang="cs-CZ" dirty="0" err="1"/>
              <a:t>Eyjafjallajökull</a:t>
            </a:r>
            <a:r>
              <a:rPr lang="cs-CZ" dirty="0"/>
              <a:t> </a:t>
            </a:r>
            <a:r>
              <a:rPr lang="cs-CZ" dirty="0" smtClean="0"/>
              <a:t>magmatu.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10" y="1340768"/>
            <a:ext cx="355172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10136"/>
            <a:ext cx="2913771" cy="147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980" y="3458508"/>
            <a:ext cx="1156403" cy="158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04" y="5199516"/>
            <a:ext cx="4104679" cy="148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38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22.11</a:t>
            </a:r>
            <a:r>
              <a:rPr lang="cs-CZ" b="1" dirty="0" smtClean="0"/>
              <a:t>.                       Cecílie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752528" cy="45979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Náměsíčná Cecilka </a:t>
            </a:r>
          </a:p>
          <a:p>
            <a:pPr marL="0" indent="0">
              <a:buNone/>
            </a:pPr>
            <a:r>
              <a:rPr lang="cs-CZ" dirty="0"/>
              <a:t>po okrajích střech</a:t>
            </a:r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ourá </a:t>
            </a:r>
            <a:r>
              <a:rPr lang="cs-CZ" dirty="0"/>
              <a:t>mi noc co </a:t>
            </a:r>
            <a:r>
              <a:rPr lang="cs-CZ" dirty="0" smtClean="0"/>
              <a:t>noc,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trochu pech.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tak namísto milování, </a:t>
            </a:r>
          </a:p>
          <a:p>
            <a:pPr marL="0" indent="0">
              <a:buNone/>
            </a:pPr>
            <a:r>
              <a:rPr lang="cs-CZ" dirty="0"/>
              <a:t>při </a:t>
            </a:r>
            <a:r>
              <a:rPr lang="cs-CZ" dirty="0" smtClean="0"/>
              <a:t>úplňku - </a:t>
            </a:r>
            <a:r>
              <a:rPr lang="cs-CZ" dirty="0"/>
              <a:t>sakra </a:t>
            </a:r>
            <a:r>
              <a:rPr lang="cs-CZ" dirty="0">
                <a:sym typeface="Wingdings"/>
              </a:rPr>
              <a:t></a:t>
            </a:r>
            <a:r>
              <a:rPr lang="cs-CZ" dirty="0"/>
              <a:t>!</a:t>
            </a:r>
          </a:p>
          <a:p>
            <a:pPr marL="0" indent="0">
              <a:buNone/>
            </a:pPr>
            <a:r>
              <a:rPr lang="cs-CZ" dirty="0" smtClean="0"/>
              <a:t>Musím </a:t>
            </a:r>
            <a:r>
              <a:rPr lang="cs-CZ" dirty="0"/>
              <a:t>hlídat tu </a:t>
            </a:r>
            <a:r>
              <a:rPr lang="cs-CZ" dirty="0" smtClean="0"/>
              <a:t>Cecílii,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by mi v té </a:t>
            </a:r>
            <a:r>
              <a:rPr lang="cs-CZ" dirty="0" smtClean="0"/>
              <a:t>luno-</a:t>
            </a:r>
            <a:r>
              <a:rPr lang="cs-CZ" dirty="0" err="1" smtClean="0"/>
              <a:t>fílii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nesletěla na chodník</a:t>
            </a:r>
          </a:p>
          <a:p>
            <a:pPr marL="0" indent="0">
              <a:buNone/>
            </a:pPr>
            <a:r>
              <a:rPr lang="cs-CZ" dirty="0" smtClean="0"/>
              <a:t>z desátého patra.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48206"/>
            <a:ext cx="4589210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653136"/>
            <a:ext cx="23241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653136"/>
            <a:ext cx="1812157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2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24.11</a:t>
            </a:r>
            <a:r>
              <a:rPr lang="cs-CZ" b="1" dirty="0" smtClean="0"/>
              <a:t>.                       Emílie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4176464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Emilka </a:t>
            </a:r>
            <a:r>
              <a:rPr lang="cs-CZ" dirty="0"/>
              <a:t>je veganka </a:t>
            </a:r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já zase </a:t>
            </a:r>
            <a:r>
              <a:rPr lang="cs-CZ" dirty="0" smtClean="0"/>
              <a:t>řezník,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to naší lásky </a:t>
            </a:r>
            <a:r>
              <a:rPr lang="cs-CZ" dirty="0" smtClean="0"/>
              <a:t>bude,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atrně mezník.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39110"/>
            <a:ext cx="1790700" cy="224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21088"/>
            <a:ext cx="17907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57" y="4263950"/>
            <a:ext cx="16478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34" y="1971986"/>
            <a:ext cx="308610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732" y="2525920"/>
            <a:ext cx="4381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78313"/>
            <a:ext cx="4381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9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25.11.                    Kateřina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4464496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Katka byla první láska</a:t>
            </a:r>
          </a:p>
          <a:p>
            <a:pPr marL="0" indent="0">
              <a:buNone/>
            </a:pPr>
            <a:r>
              <a:rPr lang="cs-CZ" dirty="0" smtClean="0"/>
              <a:t>to, když jsem býval mladší.</a:t>
            </a:r>
          </a:p>
          <a:p>
            <a:pPr marL="0" indent="0">
              <a:buNone/>
            </a:pPr>
            <a:r>
              <a:rPr lang="cs-CZ" dirty="0" smtClean="0"/>
              <a:t>Překrásná byla, hnědovláska, 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to vám myslím stačí.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600400" cy="477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33979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/>
              <a:t>27.11</a:t>
            </a:r>
            <a:r>
              <a:rPr lang="cs-CZ" b="1" dirty="0" smtClean="0"/>
              <a:t>.                     Xenie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3816424" cy="51845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Xenie </a:t>
            </a:r>
            <a:r>
              <a:rPr lang="cs-CZ" dirty="0"/>
              <a:t>je </a:t>
            </a:r>
            <a:r>
              <a:rPr lang="cs-CZ" dirty="0" smtClean="0"/>
              <a:t>recepční,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mezi recepčními </a:t>
            </a:r>
            <a:r>
              <a:rPr lang="cs-CZ" dirty="0" smtClean="0"/>
              <a:t>ční.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Žádné přání není tabu</a:t>
            </a:r>
          </a:p>
          <a:p>
            <a:pPr marL="0" indent="0">
              <a:buNone/>
            </a:pPr>
            <a:r>
              <a:rPr lang="cs-CZ" dirty="0" smtClean="0"/>
              <a:t>za </a:t>
            </a:r>
            <a:r>
              <a:rPr lang="cs-CZ" dirty="0"/>
              <a:t>přepážkou z </a:t>
            </a:r>
            <a:r>
              <a:rPr lang="cs-CZ" dirty="0" smtClean="0"/>
              <a:t>baobabu.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Chytne rybu potoční, </a:t>
            </a:r>
          </a:p>
          <a:p>
            <a:pPr marL="0" indent="0">
              <a:buNone/>
            </a:pPr>
            <a:r>
              <a:rPr lang="cs-CZ" dirty="0"/>
              <a:t>vsadí děcko na nočník, </a:t>
            </a:r>
          </a:p>
          <a:p>
            <a:pPr marL="0" indent="0">
              <a:buNone/>
            </a:pPr>
            <a:r>
              <a:rPr lang="cs-CZ" dirty="0"/>
              <a:t>donese pivo na Točník</a:t>
            </a:r>
          </a:p>
          <a:p>
            <a:pPr marL="0" indent="0">
              <a:buNone/>
            </a:pPr>
            <a:r>
              <a:rPr lang="cs-CZ" dirty="0"/>
              <a:t>a to vše, i když je po </a:t>
            </a:r>
            <a:r>
              <a:rPr lang="cs-CZ" dirty="0" smtClean="0"/>
              <a:t>noční.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Kdo neviděl, neuvěří, </a:t>
            </a:r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do </a:t>
            </a:r>
            <a:r>
              <a:rPr lang="cs-CZ" dirty="0"/>
              <a:t>nevěří, ať tam </a:t>
            </a:r>
            <a:r>
              <a:rPr lang="cs-CZ" dirty="0" smtClean="0"/>
              <a:t>běží,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bjedná </a:t>
            </a:r>
            <a:r>
              <a:rPr lang="cs-CZ" dirty="0"/>
              <a:t>ho na oční. </a:t>
            </a:r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1196752"/>
            <a:ext cx="237172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68455"/>
            <a:ext cx="2018531" cy="114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367" y="2667794"/>
            <a:ext cx="1438275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09120"/>
            <a:ext cx="2844503" cy="12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047" y="4381938"/>
            <a:ext cx="534640" cy="58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97" y="6093296"/>
            <a:ext cx="353639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279" y="5127634"/>
            <a:ext cx="1621746" cy="112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0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/>
              <a:t>29.11</a:t>
            </a:r>
            <a:r>
              <a:rPr lang="cs-CZ" b="1" dirty="0" smtClean="0"/>
              <a:t>.                        Zina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360040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Má </a:t>
            </a:r>
            <a:r>
              <a:rPr lang="cs-CZ" dirty="0"/>
              <a:t>dívka jménem Zina</a:t>
            </a:r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d </a:t>
            </a:r>
            <a:r>
              <a:rPr lang="cs-CZ" dirty="0"/>
              <a:t>zimy do </a:t>
            </a:r>
            <a:r>
              <a:rPr lang="cs-CZ" dirty="0" err="1"/>
              <a:t>podzima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prodává </a:t>
            </a:r>
            <a:r>
              <a:rPr lang="cs-CZ" dirty="0"/>
              <a:t>tekutiny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polečnosti </a:t>
            </a:r>
            <a:r>
              <a:rPr lang="cs-CZ" dirty="0"/>
              <a:t>Benzina </a:t>
            </a:r>
          </a:p>
          <a:p>
            <a:pPr marL="0" indent="0">
              <a:buNone/>
            </a:pPr>
            <a:r>
              <a:rPr lang="cs-CZ" dirty="0" smtClean="0"/>
              <a:t>as </a:t>
            </a:r>
          </a:p>
          <a:p>
            <a:pPr marL="0" indent="0">
              <a:buNone/>
            </a:pPr>
            <a:r>
              <a:rPr lang="cs-CZ" dirty="0" smtClean="0"/>
              <a:t>a.s</a:t>
            </a:r>
            <a:r>
              <a:rPr lang="cs-CZ" dirty="0"/>
              <a:t>.</a:t>
            </a:r>
            <a:endParaRPr lang="cs-CZ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195" y="1765300"/>
            <a:ext cx="5004273" cy="223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65" y="4560709"/>
            <a:ext cx="364715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21" y="4293096"/>
            <a:ext cx="2867227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886672"/>
            <a:ext cx="1062743" cy="63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771714"/>
            <a:ext cx="1014239" cy="85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97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1.12. </a:t>
            </a:r>
            <a:r>
              <a:rPr lang="cs-CZ" b="1" dirty="0" smtClean="0"/>
              <a:t>                     Iva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600400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Iva snívá o </a:t>
            </a:r>
            <a:r>
              <a:rPr lang="cs-CZ" dirty="0" smtClean="0"/>
              <a:t>kraji,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de </a:t>
            </a:r>
            <a:r>
              <a:rPr lang="cs-CZ" dirty="0"/>
              <a:t>i liškám lišky dávají</a:t>
            </a:r>
          </a:p>
          <a:p>
            <a:pPr marL="0" indent="0">
              <a:buNone/>
            </a:pPr>
            <a:r>
              <a:rPr lang="cs-CZ" dirty="0" smtClean="0"/>
              <a:t>- dobrou noc.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 </a:t>
            </a:r>
            <a:r>
              <a:rPr lang="cs-CZ" dirty="0" smtClean="0"/>
              <a:t>kraji,</a:t>
            </a:r>
            <a:r>
              <a:rPr lang="cs-CZ" dirty="0"/>
              <a:t> </a:t>
            </a:r>
            <a:r>
              <a:rPr lang="cs-CZ" dirty="0" smtClean="0"/>
              <a:t>kde není,</a:t>
            </a:r>
          </a:p>
          <a:p>
            <a:pPr marL="0" indent="0">
              <a:buNone/>
            </a:pPr>
            <a:r>
              <a:rPr lang="cs-CZ" dirty="0" smtClean="0"/>
              <a:t>vůbec žádné </a:t>
            </a:r>
            <a:r>
              <a:rPr lang="cs-CZ" dirty="0"/>
              <a:t>Géčko</a:t>
            </a:r>
          </a:p>
          <a:p>
            <a:pPr marL="0" indent="0">
              <a:buNone/>
            </a:pPr>
            <a:r>
              <a:rPr lang="cs-CZ" dirty="0"/>
              <a:t>a milosrdným </a:t>
            </a:r>
            <a:r>
              <a:rPr lang="cs-CZ" dirty="0" err="1"/>
              <a:t>offlinem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přikryté je </a:t>
            </a:r>
            <a:r>
              <a:rPr lang="cs-CZ" dirty="0" err="1" smtClean="0"/>
              <a:t>všécko</a:t>
            </a:r>
            <a:r>
              <a:rPr lang="cs-CZ" dirty="0" smtClean="0"/>
              <a:t>…</a:t>
            </a:r>
            <a:r>
              <a:rPr lang="cs-CZ" dirty="0" smtClean="0">
                <a:sym typeface="Wingdings" panose="05000000000000000000" pitchFamily="2" charset="2"/>
              </a:rPr>
              <a:t>.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824536" cy="168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25" y="1598391"/>
            <a:ext cx="2143511" cy="112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12474"/>
            <a:ext cx="1449139" cy="117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69160"/>
            <a:ext cx="269557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9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2.12.                            Blanka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475252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Ornitoložka </a:t>
            </a:r>
            <a:r>
              <a:rPr lang="cs-CZ" dirty="0"/>
              <a:t>Blanka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am </a:t>
            </a:r>
            <a:r>
              <a:rPr lang="cs-CZ" dirty="0"/>
              <a:t>vlevo jak je </a:t>
            </a:r>
            <a:r>
              <a:rPr lang="cs-CZ" dirty="0" smtClean="0"/>
              <a:t>branka,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ydlabala </a:t>
            </a:r>
            <a:r>
              <a:rPr lang="cs-CZ" dirty="0"/>
              <a:t>do </a:t>
            </a:r>
            <a:r>
              <a:rPr lang="cs-CZ" dirty="0" err="1" smtClean="0"/>
              <a:t>pahýla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 err="1"/>
              <a:t>ď</a:t>
            </a:r>
            <a:r>
              <a:rPr lang="cs-CZ" dirty="0" err="1" smtClean="0"/>
              <a:t>uznu</a:t>
            </a:r>
            <a:r>
              <a:rPr lang="cs-CZ" dirty="0" smtClean="0"/>
              <a:t> </a:t>
            </a:r>
            <a:r>
              <a:rPr lang="cs-CZ" dirty="0"/>
              <a:t>akorát pro </a:t>
            </a:r>
            <a:r>
              <a:rPr lang="cs-CZ" dirty="0" smtClean="0"/>
              <a:t>hýla.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Hýl tam </a:t>
            </a:r>
            <a:r>
              <a:rPr lang="cs-CZ" dirty="0" smtClean="0"/>
              <a:t>vlít,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yzobal </a:t>
            </a:r>
            <a:r>
              <a:rPr lang="cs-CZ" dirty="0"/>
              <a:t>všechny </a:t>
            </a:r>
            <a:r>
              <a:rPr lang="cs-CZ" dirty="0" smtClean="0"/>
              <a:t>larvy,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ak </a:t>
            </a:r>
            <a:r>
              <a:rPr lang="cs-CZ" dirty="0"/>
              <a:t>odlít, ani dík,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ěkně </a:t>
            </a:r>
            <a:r>
              <a:rPr lang="cs-CZ" dirty="0"/>
              <a:t>se </a:t>
            </a:r>
            <a:r>
              <a:rPr lang="cs-CZ" dirty="0" smtClean="0"/>
              <a:t>nám vybarvil.</a:t>
            </a:r>
            <a:endParaRPr lang="cs-CZ" dirty="0"/>
          </a:p>
          <a:p>
            <a:pPr lvl="2"/>
            <a:endParaRPr lang="cs-CZ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219" y="1844824"/>
            <a:ext cx="4032448" cy="279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638" y="4762226"/>
            <a:ext cx="2736304" cy="1835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942" y="4643368"/>
            <a:ext cx="8477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61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4.12.                    Bára / Barbara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248472" cy="45979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Barmanka Bára</a:t>
            </a:r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lůzku </a:t>
            </a:r>
            <a:r>
              <a:rPr lang="cs-CZ" dirty="0"/>
              <a:t>si párá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právně </a:t>
            </a:r>
            <a:r>
              <a:rPr lang="cs-CZ" dirty="0"/>
              <a:t>je páře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am </a:t>
            </a:r>
            <a:r>
              <a:rPr lang="cs-CZ" dirty="0"/>
              <a:t>v horké </a:t>
            </a:r>
            <a:r>
              <a:rPr lang="cs-CZ" dirty="0" smtClean="0"/>
              <a:t>páře.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Hormony </a:t>
            </a:r>
            <a:r>
              <a:rPr lang="cs-CZ" dirty="0"/>
              <a:t>bouří se</a:t>
            </a:r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mozek prohrává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plné </a:t>
            </a:r>
            <a:r>
              <a:rPr lang="cs-CZ" dirty="0" smtClean="0"/>
              <a:t>čáře.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tak jsem tam za barem </a:t>
            </a:r>
          </a:p>
          <a:p>
            <a:pPr marL="0" indent="0">
              <a:buNone/>
            </a:pPr>
            <a:r>
              <a:rPr lang="cs-CZ" dirty="0"/>
              <a:t>ponořen v </a:t>
            </a:r>
            <a:r>
              <a:rPr lang="cs-CZ" dirty="0" smtClean="0"/>
              <a:t>představy,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</a:t>
            </a:r>
            <a:r>
              <a:rPr lang="cs-CZ" dirty="0" smtClean="0"/>
              <a:t>al radši pět piv </a:t>
            </a:r>
          </a:p>
          <a:p>
            <a:pPr marL="0" indent="0">
              <a:buNone/>
            </a:pPr>
            <a:r>
              <a:rPr lang="cs-CZ" dirty="0" smtClean="0"/>
              <a:t>a domů se odbavil. </a:t>
            </a:r>
          </a:p>
          <a:p>
            <a:endParaRPr lang="cs-CZ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23" y="1844824"/>
            <a:ext cx="3024336" cy="245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12976"/>
            <a:ext cx="23717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66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4.2. </a:t>
            </a:r>
            <a:r>
              <a:rPr lang="cs-CZ" b="1" dirty="0" smtClean="0"/>
              <a:t>                    Jarmila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888432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Na školním statku 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ři </a:t>
            </a:r>
            <a:r>
              <a:rPr lang="cs-CZ" dirty="0"/>
              <a:t>sklizni </a:t>
            </a:r>
            <a:r>
              <a:rPr lang="cs-CZ" dirty="0" smtClean="0"/>
              <a:t>jahod,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h</a:t>
            </a:r>
            <a:r>
              <a:rPr lang="cs-CZ" dirty="0" smtClean="0"/>
              <a:t>odil </a:t>
            </a:r>
            <a:r>
              <a:rPr lang="cs-CZ" dirty="0"/>
              <a:t>jsem se s Jarmilou </a:t>
            </a:r>
          </a:p>
          <a:p>
            <a:pPr marL="0" indent="0">
              <a:buNone/>
            </a:pPr>
            <a:r>
              <a:rPr lang="cs-CZ" dirty="0"/>
              <a:t>tak trochu </a:t>
            </a:r>
            <a:r>
              <a:rPr lang="cs-CZ" dirty="0" smtClean="0"/>
              <a:t>marod.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chováni </a:t>
            </a:r>
            <a:r>
              <a:rPr lang="cs-CZ" dirty="0"/>
              <a:t>bokem </a:t>
            </a:r>
            <a:r>
              <a:rPr lang="cs-CZ" dirty="0" smtClean="0"/>
              <a:t>ležíce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dirty="0"/>
              <a:t>v </a:t>
            </a:r>
            <a:r>
              <a:rPr lang="cs-CZ" dirty="0" smtClean="0"/>
              <a:t>jahodí,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zkoumáme </a:t>
            </a:r>
            <a:r>
              <a:rPr lang="cs-CZ" dirty="0" smtClean="0"/>
              <a:t>vzájemně,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co lidem tak </a:t>
            </a:r>
            <a:r>
              <a:rPr lang="cs-CZ" dirty="0" smtClean="0"/>
              <a:t>lahodí.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61751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365104"/>
            <a:ext cx="278960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25144"/>
            <a:ext cx="1853827" cy="163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60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b="1" dirty="0"/>
              <a:t>5.12. </a:t>
            </a:r>
            <a:r>
              <a:rPr lang="cs-CZ" b="1" dirty="0" smtClean="0"/>
              <a:t>                   Jitka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124744"/>
            <a:ext cx="4032448" cy="510202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S Jitkou neposednou</a:t>
            </a:r>
          </a:p>
          <a:p>
            <a:pPr marL="0" indent="0">
              <a:buNone/>
            </a:pPr>
            <a:r>
              <a:rPr lang="cs-CZ" dirty="0"/>
              <a:t>d</a:t>
            </a:r>
            <a:r>
              <a:rPr lang="cs-CZ" dirty="0" smtClean="0"/>
              <a:t>al </a:t>
            </a:r>
            <a:r>
              <a:rPr lang="cs-CZ" dirty="0"/>
              <a:t>bych si to ještě </a:t>
            </a:r>
            <a:r>
              <a:rPr lang="cs-CZ" dirty="0" smtClean="0"/>
              <a:t>jednou,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noc pod stromem,</a:t>
            </a:r>
          </a:p>
          <a:p>
            <a:pPr marL="0" indent="0">
              <a:buNone/>
            </a:pPr>
            <a:r>
              <a:rPr lang="cs-CZ" dirty="0"/>
              <a:t>co </a:t>
            </a:r>
            <a:r>
              <a:rPr lang="cs-CZ" dirty="0" smtClean="0"/>
              <a:t>pršelo,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milování,</a:t>
            </a:r>
          </a:p>
          <a:p>
            <a:pPr marL="0" indent="0">
              <a:buNone/>
            </a:pPr>
            <a:r>
              <a:rPr lang="cs-CZ" dirty="0"/>
              <a:t>co nám </a:t>
            </a:r>
            <a:r>
              <a:rPr lang="cs-CZ" dirty="0" smtClean="0"/>
              <a:t>slušelo.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R</a:t>
            </a:r>
            <a:r>
              <a:rPr lang="cs-CZ" dirty="0" smtClean="0"/>
              <a:t>oky </a:t>
            </a:r>
            <a:r>
              <a:rPr lang="cs-CZ" dirty="0"/>
              <a:t>krásných emocí </a:t>
            </a:r>
          </a:p>
          <a:p>
            <a:pPr marL="0" indent="0">
              <a:buNone/>
            </a:pPr>
            <a:r>
              <a:rPr lang="cs-CZ" dirty="0"/>
              <a:t>a zelených strání</a:t>
            </a:r>
          </a:p>
          <a:p>
            <a:pPr marL="0" indent="0">
              <a:buNone/>
            </a:pPr>
            <a:r>
              <a:rPr lang="cs-CZ" dirty="0"/>
              <a:t>co utekly nám k nemocím</a:t>
            </a:r>
          </a:p>
          <a:p>
            <a:pPr marL="0" indent="0">
              <a:buNone/>
            </a:pPr>
            <a:r>
              <a:rPr lang="cs-CZ" dirty="0"/>
              <a:t>a šedivým </a:t>
            </a:r>
            <a:r>
              <a:rPr lang="cs-CZ" dirty="0" smtClean="0"/>
              <a:t>skráním.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 tak prosí moje </a:t>
            </a:r>
            <a:r>
              <a:rPr lang="cs-CZ" dirty="0" smtClean="0"/>
              <a:t>duše,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Boha, co se </a:t>
            </a:r>
            <a:r>
              <a:rPr lang="cs-CZ" dirty="0" smtClean="0"/>
              <a:t>neplete,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bez příkras a bez retuše</a:t>
            </a:r>
          </a:p>
          <a:p>
            <a:pPr marL="0" indent="0">
              <a:buNone/>
            </a:pPr>
            <a:r>
              <a:rPr lang="cs-CZ" dirty="0"/>
              <a:t>o života s ní </a:t>
            </a:r>
            <a:r>
              <a:rPr lang="cs-CZ" dirty="0" err="1" smtClean="0"/>
              <a:t>repete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9605"/>
            <a:ext cx="180975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164" y="1628800"/>
            <a:ext cx="3024336" cy="177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164" y="3645024"/>
            <a:ext cx="1189004" cy="154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69" y="3667918"/>
            <a:ext cx="1449747" cy="152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374" y="4725144"/>
            <a:ext cx="18192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529" y="5544210"/>
            <a:ext cx="99960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1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8.12.                  Květoslava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456384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Květoslava </a:t>
            </a:r>
            <a:r>
              <a:rPr lang="cs-CZ" dirty="0"/>
              <a:t>je </a:t>
            </a:r>
            <a:r>
              <a:rPr lang="cs-CZ" dirty="0" smtClean="0"/>
              <a:t>beruška,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jen si přát </a:t>
            </a:r>
            <a:r>
              <a:rPr lang="cs-CZ" dirty="0" smtClean="0"/>
              <a:t>více,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ečer </a:t>
            </a:r>
            <a:r>
              <a:rPr lang="cs-CZ" dirty="0"/>
              <a:t>bzučí mi do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ouška,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r</a:t>
            </a:r>
            <a:r>
              <a:rPr lang="cs-CZ" dirty="0" smtClean="0"/>
              <a:t>áno </a:t>
            </a:r>
            <a:r>
              <a:rPr lang="cs-CZ" dirty="0"/>
              <a:t>snídá </a:t>
            </a:r>
            <a:r>
              <a:rPr lang="cs-CZ" dirty="0" smtClean="0"/>
              <a:t>mšice.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800"/>
            <a:ext cx="4320480" cy="292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97151"/>
            <a:ext cx="3600400" cy="182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6555">
            <a:off x="5373596" y="2990797"/>
            <a:ext cx="5619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63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10.12</a:t>
            </a:r>
            <a:r>
              <a:rPr lang="cs-CZ" b="1" dirty="0" smtClean="0"/>
              <a:t>.                     Julie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3816424" cy="48245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Mám dívku jménem </a:t>
            </a:r>
            <a:r>
              <a:rPr lang="cs-CZ" dirty="0" smtClean="0"/>
              <a:t>Julie,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opředená kily </a:t>
            </a:r>
            <a:r>
              <a:rPr lang="cs-CZ" dirty="0" smtClean="0"/>
              <a:t>je.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Jářku, </a:t>
            </a:r>
            <a:r>
              <a:rPr lang="cs-CZ" dirty="0" smtClean="0"/>
              <a:t>cukrářku.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Jak krásné a nádherné má</a:t>
            </a:r>
          </a:p>
          <a:p>
            <a:pPr marL="0" indent="0">
              <a:buNone/>
            </a:pPr>
            <a:r>
              <a:rPr lang="cs-CZ" dirty="0"/>
              <a:t>pod zástěrou </a:t>
            </a:r>
            <a:r>
              <a:rPr lang="cs-CZ" dirty="0" err="1"/>
              <a:t>špíčky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když lopatkou nabírá mi </a:t>
            </a:r>
          </a:p>
          <a:p>
            <a:pPr marL="0" indent="0">
              <a:buNone/>
            </a:pPr>
            <a:r>
              <a:rPr lang="cs-CZ" dirty="0"/>
              <a:t>koňakové špičky.</a:t>
            </a:r>
          </a:p>
          <a:p>
            <a:pPr marL="0" indent="0">
              <a:buNone/>
            </a:pPr>
            <a:r>
              <a:rPr lang="cs-CZ" dirty="0"/>
              <a:t>Miluju, jak nesplňuje </a:t>
            </a:r>
          </a:p>
          <a:p>
            <a:pPr marL="0" indent="0">
              <a:buNone/>
            </a:pPr>
            <a:r>
              <a:rPr lang="cs-CZ" dirty="0"/>
              <a:t>požadavky </a:t>
            </a:r>
            <a:r>
              <a:rPr lang="cs-CZ" dirty="0" smtClean="0"/>
              <a:t>dneška,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pro mě totiž pořád bude </a:t>
            </a:r>
          </a:p>
          <a:p>
            <a:pPr marL="0" indent="0">
              <a:buNone/>
            </a:pPr>
            <a:r>
              <a:rPr lang="cs-CZ" dirty="0"/>
              <a:t>neposedná </a:t>
            </a:r>
            <a:r>
              <a:rPr lang="cs-CZ" dirty="0" smtClean="0"/>
              <a:t>veška.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78698"/>
            <a:ext cx="2828915" cy="416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043" y="1646393"/>
            <a:ext cx="861183" cy="13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770" y="4463955"/>
            <a:ext cx="766600" cy="116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30" y="681136"/>
            <a:ext cx="613326" cy="93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157" y="674754"/>
            <a:ext cx="607806" cy="923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658" y="3138546"/>
            <a:ext cx="639777" cy="97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12" y="3530375"/>
            <a:ext cx="763581" cy="115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095" y="1597888"/>
            <a:ext cx="870905" cy="132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69160"/>
            <a:ext cx="964266" cy="146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849" y="6120793"/>
            <a:ext cx="383300" cy="58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49" y="6042606"/>
            <a:ext cx="383300" cy="58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172842"/>
            <a:ext cx="383300" cy="58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06" y="6173889"/>
            <a:ext cx="383300" cy="582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27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11.12.                         Dana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752528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Účetní Dana, účetní Dan</a:t>
            </a:r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na </a:t>
            </a:r>
            <a:r>
              <a:rPr lang="cs-CZ" dirty="0"/>
              <a:t>provdána a on </a:t>
            </a:r>
            <a:r>
              <a:rPr lang="cs-CZ" dirty="0" smtClean="0"/>
              <a:t>provdán,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alevo </a:t>
            </a:r>
            <a:r>
              <a:rPr lang="cs-CZ" dirty="0"/>
              <a:t>má dáti, napravo dal</a:t>
            </a:r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kázkově </a:t>
            </a:r>
            <a:r>
              <a:rPr lang="cs-CZ" dirty="0"/>
              <a:t>život, </a:t>
            </a:r>
            <a:r>
              <a:rPr lang="cs-CZ" dirty="0" smtClean="0"/>
              <a:t>jejich vypadal.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Jen do té doby ale, </a:t>
            </a:r>
          </a:p>
          <a:p>
            <a:pPr marL="0" indent="0">
              <a:buNone/>
            </a:pPr>
            <a:r>
              <a:rPr lang="cs-CZ" dirty="0"/>
              <a:t>než Dan dal Daně vale</a:t>
            </a:r>
          </a:p>
          <a:p>
            <a:pPr marL="0" indent="0">
              <a:buNone/>
            </a:pPr>
            <a:r>
              <a:rPr lang="cs-CZ" dirty="0"/>
              <a:t>a musel potom platit,</a:t>
            </a:r>
          </a:p>
          <a:p>
            <a:pPr marL="0" indent="0">
              <a:buNone/>
            </a:pPr>
            <a:r>
              <a:rPr lang="cs-CZ" dirty="0"/>
              <a:t>Daně, daně </a:t>
            </a:r>
            <a:r>
              <a:rPr lang="cs-CZ" dirty="0" smtClean="0"/>
              <a:t>nemalé.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04" y="1340768"/>
            <a:ext cx="387106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314969"/>
            <a:ext cx="28098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97152"/>
            <a:ext cx="1898916" cy="117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58476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12.12</a:t>
            </a:r>
            <a:r>
              <a:rPr lang="cs-CZ" b="1" dirty="0" smtClean="0"/>
              <a:t>.                  Simona 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456384" cy="50300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Leží si Simona</a:t>
            </a:r>
          </a:p>
          <a:p>
            <a:pPr marL="0" indent="0">
              <a:buNone/>
            </a:pPr>
            <a:r>
              <a:rPr lang="cs-CZ" dirty="0"/>
              <a:t>jenom tak, nahá </a:t>
            </a:r>
          </a:p>
          <a:p>
            <a:pPr marL="0" indent="0">
              <a:buNone/>
            </a:pPr>
            <a:r>
              <a:rPr lang="cs-CZ" dirty="0"/>
              <a:t>v peřinách válí </a:t>
            </a:r>
            <a:r>
              <a:rPr lang="cs-CZ" dirty="0" smtClean="0"/>
              <a:t>se,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lidně </a:t>
            </a:r>
            <a:r>
              <a:rPr lang="cs-CZ" dirty="0"/>
              <a:t>ať kouká se </a:t>
            </a:r>
          </a:p>
          <a:p>
            <a:pPr marL="0" indent="0">
              <a:buNone/>
            </a:pPr>
            <a:r>
              <a:rPr lang="cs-CZ" dirty="0"/>
              <a:t>Brno i </a:t>
            </a:r>
            <a:r>
              <a:rPr lang="cs-CZ" dirty="0" smtClean="0"/>
              <a:t>Praha.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 světě holka ta </a:t>
            </a:r>
          </a:p>
          <a:p>
            <a:pPr marL="0" indent="0">
              <a:buNone/>
            </a:pPr>
            <a:r>
              <a:rPr lang="cs-CZ" dirty="0"/>
              <a:t>cítí se </a:t>
            </a:r>
            <a:r>
              <a:rPr lang="cs-CZ" dirty="0" smtClean="0"/>
              <a:t>skvěle,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neb není nic lepšího </a:t>
            </a:r>
          </a:p>
          <a:p>
            <a:pPr marL="0" indent="0">
              <a:buNone/>
            </a:pPr>
            <a:r>
              <a:rPr lang="cs-CZ" dirty="0"/>
              <a:t>nežli se probudit </a:t>
            </a:r>
          </a:p>
          <a:p>
            <a:pPr marL="0" indent="0">
              <a:buNone/>
            </a:pPr>
            <a:r>
              <a:rPr lang="cs-CZ" dirty="0"/>
              <a:t>v miminkovském těle. 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40768"/>
            <a:ext cx="346817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64" y="4221088"/>
            <a:ext cx="362874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9885">
            <a:off x="3800038" y="4264938"/>
            <a:ext cx="1224739" cy="116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9964">
            <a:off x="4115506" y="5542472"/>
            <a:ext cx="984415" cy="93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9885">
            <a:off x="7506637" y="2738419"/>
            <a:ext cx="1224739" cy="116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201">
            <a:off x="7506638" y="1365507"/>
            <a:ext cx="1224739" cy="116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57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/>
              <a:t>13.12</a:t>
            </a:r>
            <a:r>
              <a:rPr lang="cs-CZ" b="1" dirty="0" smtClean="0"/>
              <a:t>.                        Lucie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392488" cy="52565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Ležíc s rampouchem u nosu,</a:t>
            </a:r>
          </a:p>
          <a:p>
            <a:pPr marL="0" indent="0">
              <a:buNone/>
            </a:pPr>
            <a:r>
              <a:rPr lang="cs-CZ" dirty="0" smtClean="0"/>
              <a:t>za obratníkem Raka,</a:t>
            </a:r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koumá Lucie polárnice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o co jí léta láká. </a:t>
            </a:r>
          </a:p>
          <a:p>
            <a:pPr marL="0" indent="0">
              <a:buNone/>
            </a:pPr>
            <a:r>
              <a:rPr lang="cs-CZ" dirty="0" smtClean="0"/>
              <a:t>To co jí srdce plní, </a:t>
            </a:r>
          </a:p>
          <a:p>
            <a:pPr marL="0" indent="0">
              <a:buNone/>
            </a:pPr>
            <a:r>
              <a:rPr lang="cs-CZ" dirty="0" smtClean="0"/>
              <a:t>když přemýšlí o věčnosti, </a:t>
            </a:r>
          </a:p>
          <a:p>
            <a:pPr marL="0" indent="0">
              <a:buNone/>
            </a:pPr>
            <a:r>
              <a:rPr lang="cs-CZ" dirty="0" smtClean="0"/>
              <a:t>když přemýšlí o ní. </a:t>
            </a:r>
          </a:p>
          <a:p>
            <a:pPr marL="0" indent="0">
              <a:buNone/>
            </a:pPr>
            <a:r>
              <a:rPr lang="cs-CZ" dirty="0" smtClean="0"/>
              <a:t>A tak tam tedy pozoruje, </a:t>
            </a:r>
          </a:p>
          <a:p>
            <a:pPr marL="0" indent="0">
              <a:buNone/>
            </a:pPr>
            <a:r>
              <a:rPr lang="cs-CZ" dirty="0" smtClean="0"/>
              <a:t>pozoruje Full HD, </a:t>
            </a:r>
          </a:p>
          <a:p>
            <a:pPr marL="0" indent="0">
              <a:buNone/>
            </a:pPr>
            <a:r>
              <a:rPr lang="cs-CZ" dirty="0" smtClean="0"/>
              <a:t>jak prostorem i časem pluje, </a:t>
            </a:r>
          </a:p>
          <a:p>
            <a:pPr marL="0" indent="0">
              <a:buNone/>
            </a:pPr>
            <a:r>
              <a:rPr lang="cs-CZ" dirty="0" smtClean="0"/>
              <a:t>to vesmírné MHD. </a:t>
            </a:r>
          </a:p>
          <a:p>
            <a:pPr marL="0" indent="0">
              <a:buNone/>
            </a:pPr>
            <a:r>
              <a:rPr lang="cs-CZ" dirty="0" smtClean="0"/>
              <a:t>Až dech se krásou tají... </a:t>
            </a:r>
          </a:p>
          <a:p>
            <a:pPr marL="0" indent="0">
              <a:buNone/>
            </a:pPr>
            <a:r>
              <a:rPr lang="cs-CZ" dirty="0" smtClean="0"/>
              <a:t>Jen si musí dávat pozor! </a:t>
            </a:r>
          </a:p>
          <a:p>
            <a:pPr marL="0" indent="0">
              <a:buNone/>
            </a:pPr>
            <a:r>
              <a:rPr lang="cs-CZ" dirty="0" smtClean="0"/>
              <a:t>Na ukončete výstup a nástup, </a:t>
            </a:r>
          </a:p>
          <a:p>
            <a:pPr marL="0" indent="0">
              <a:buNone/>
            </a:pPr>
            <a:r>
              <a:rPr lang="cs-CZ" dirty="0" smtClean="0"/>
              <a:t>dveře se zavírají.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18" y="1268760"/>
            <a:ext cx="5098669" cy="20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19" y="3429000"/>
            <a:ext cx="2625495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14" y="3453138"/>
            <a:ext cx="2062474" cy="134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6460864"/>
            <a:ext cx="533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19" y="4928349"/>
            <a:ext cx="5098669" cy="138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57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14.12</a:t>
            </a:r>
            <a:r>
              <a:rPr lang="cs-CZ" b="1" dirty="0" smtClean="0"/>
              <a:t>.                       Lýdie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3600400" cy="48860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I když mám jenom měšťanku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balil </a:t>
            </a:r>
            <a:r>
              <a:rPr lang="cs-CZ" dirty="0"/>
              <a:t>jsem </a:t>
            </a:r>
            <a:r>
              <a:rPr lang="cs-CZ" dirty="0" smtClean="0"/>
              <a:t>mimozemšťanku.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Svištím si to po orbitu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ěkde </a:t>
            </a:r>
            <a:r>
              <a:rPr lang="cs-CZ" dirty="0"/>
              <a:t>kolem </a:t>
            </a:r>
            <a:r>
              <a:rPr lang="cs-CZ" dirty="0" smtClean="0"/>
              <a:t>Pluta,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idím </a:t>
            </a:r>
            <a:r>
              <a:rPr lang="cs-CZ" dirty="0"/>
              <a:t>jak tam její koráb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mrdí</a:t>
            </a:r>
            <a:r>
              <a:rPr lang="cs-CZ" dirty="0"/>
              <a:t>, kouří, </a:t>
            </a:r>
            <a:r>
              <a:rPr lang="cs-CZ" dirty="0" err="1" smtClean="0"/>
              <a:t>t</a:t>
            </a:r>
            <a:r>
              <a:rPr lang="cs-CZ" dirty="0" err="1"/>
              <a:t>ů</a:t>
            </a:r>
            <a:r>
              <a:rPr lang="cs-CZ" dirty="0" err="1" smtClean="0"/>
              <a:t>tá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na </a:t>
            </a:r>
            <a:r>
              <a:rPr lang="cs-CZ" dirty="0"/>
              <a:t>stojí kousek vedle</a:t>
            </a:r>
          </a:p>
          <a:p>
            <a:pPr marL="0" indent="0">
              <a:buNone/>
            </a:pPr>
            <a:r>
              <a:rPr lang="cs-CZ" dirty="0"/>
              <a:t>v ruce lano </a:t>
            </a:r>
            <a:r>
              <a:rPr lang="cs-CZ" dirty="0" smtClean="0"/>
              <a:t>vlečné,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rosí</a:t>
            </a:r>
            <a:r>
              <a:rPr lang="cs-CZ" dirty="0"/>
              <a:t>, že prý aspoň na Zem</a:t>
            </a:r>
          </a:p>
          <a:p>
            <a:pPr marL="0" indent="0">
              <a:buNone/>
            </a:pPr>
            <a:r>
              <a:rPr lang="cs-CZ" dirty="0"/>
              <a:t>č</a:t>
            </a:r>
            <a:r>
              <a:rPr lang="cs-CZ" dirty="0" smtClean="0"/>
              <a:t>i </a:t>
            </a:r>
            <a:r>
              <a:rPr lang="cs-CZ" dirty="0"/>
              <a:t>na konec dráhy </a:t>
            </a:r>
            <a:r>
              <a:rPr lang="cs-CZ" dirty="0" smtClean="0"/>
              <a:t>mléčné.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Desatero očí měla</a:t>
            </a:r>
          </a:p>
          <a:p>
            <a:pPr marL="0" indent="0">
              <a:buNone/>
            </a:pPr>
            <a:r>
              <a:rPr lang="cs-CZ" dirty="0"/>
              <a:t>k tomu jméno </a:t>
            </a:r>
            <a:r>
              <a:rPr lang="cs-CZ" dirty="0" smtClean="0"/>
              <a:t>Lýdie,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 těch mých dvou se utopila</a:t>
            </a:r>
          </a:p>
          <a:p>
            <a:pPr marL="0" indent="0">
              <a:buNone/>
            </a:pPr>
            <a:r>
              <a:rPr lang="cs-CZ" dirty="0" smtClean="0"/>
              <a:t>Teď léčím si…… 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4041" y="708687"/>
            <a:ext cx="2958426" cy="393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91207" y="4989746"/>
            <a:ext cx="2409047" cy="102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77221"/>
            <a:ext cx="3287583" cy="23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15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15.12</a:t>
            </a:r>
            <a:r>
              <a:rPr lang="cs-CZ" b="1" dirty="0" smtClean="0"/>
              <a:t>.                    Radana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700808"/>
            <a:ext cx="3888432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Zahradnice </a:t>
            </a:r>
            <a:r>
              <a:rPr lang="cs-CZ" dirty="0"/>
              <a:t>Radana</a:t>
            </a:r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d </a:t>
            </a:r>
            <a:r>
              <a:rPr lang="cs-CZ" dirty="0"/>
              <a:t>května bývá </a:t>
            </a:r>
            <a:r>
              <a:rPr lang="cs-CZ" dirty="0" smtClean="0"/>
              <a:t>zadaná.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Maj od jejího bytu </a:t>
            </a:r>
            <a:r>
              <a:rPr lang="cs-CZ" dirty="0" smtClean="0"/>
              <a:t>klíče,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ampelišky</a:t>
            </a:r>
            <a:r>
              <a:rPr lang="cs-CZ" dirty="0"/>
              <a:t>, petrklíče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na zvonku prý cedule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an </a:t>
            </a:r>
            <a:r>
              <a:rPr lang="cs-CZ" dirty="0"/>
              <a:t>Krokus, paní </a:t>
            </a:r>
            <a:r>
              <a:rPr lang="cs-CZ" dirty="0" smtClean="0"/>
              <a:t>Bledule.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21" y="1628800"/>
            <a:ext cx="4752528" cy="276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34" y="4905414"/>
            <a:ext cx="1370274" cy="152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285" y="4898348"/>
            <a:ext cx="1161189" cy="15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981" y="4818902"/>
            <a:ext cx="1006357" cy="157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90377"/>
            <a:ext cx="2307988" cy="83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40" y="5931517"/>
            <a:ext cx="56197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79" y="5611177"/>
            <a:ext cx="2307988" cy="83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025" y="5931517"/>
            <a:ext cx="5619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0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16.12.                            Albína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700808"/>
            <a:ext cx="4608512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Černovlasé Albíně</a:t>
            </a:r>
          </a:p>
          <a:p>
            <a:pPr marL="0" indent="0">
              <a:buNone/>
            </a:pPr>
            <a:r>
              <a:rPr lang="cs-CZ" dirty="0"/>
              <a:t>co lákala mě </a:t>
            </a:r>
            <a:r>
              <a:rPr lang="cs-CZ" dirty="0" smtClean="0"/>
              <a:t>pohledem,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když </a:t>
            </a:r>
            <a:r>
              <a:rPr lang="cs-CZ" dirty="0" smtClean="0"/>
              <a:t>stála mi </a:t>
            </a:r>
            <a:r>
              <a:rPr lang="cs-CZ" dirty="0"/>
              <a:t>modelem </a:t>
            </a:r>
          </a:p>
          <a:p>
            <a:pPr marL="0" indent="0">
              <a:buNone/>
            </a:pPr>
            <a:r>
              <a:rPr lang="cs-CZ" dirty="0"/>
              <a:t>na ostrově </a:t>
            </a:r>
            <a:r>
              <a:rPr lang="cs-CZ" dirty="0" smtClean="0"/>
              <a:t>Jáva,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sem </a:t>
            </a:r>
            <a:r>
              <a:rPr lang="cs-CZ" dirty="0"/>
              <a:t>nakonec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á </a:t>
            </a:r>
            <a:r>
              <a:rPr lang="cs-CZ" dirty="0"/>
              <a:t>pitomec</a:t>
            </a:r>
          </a:p>
          <a:p>
            <a:pPr marL="0" indent="0">
              <a:buNone/>
            </a:pPr>
            <a:r>
              <a:rPr lang="cs-CZ" dirty="0"/>
              <a:t>podlehl až ve </a:t>
            </a:r>
            <a:r>
              <a:rPr lang="cs-CZ" dirty="0" smtClean="0"/>
              <a:t>Zlíně,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ale zas to byla </a:t>
            </a:r>
            <a:r>
              <a:rPr lang="cs-CZ" dirty="0" smtClean="0"/>
              <a:t>sláva.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2"/>
            <a:ext cx="1938004" cy="288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05064"/>
            <a:ext cx="3170287" cy="260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95" y="2276872"/>
            <a:ext cx="271853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19.12</a:t>
            </a:r>
            <a:r>
              <a:rPr lang="cs-CZ" b="1" dirty="0" smtClean="0"/>
              <a:t>.                         Ester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176464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Když po fernet mejdanu</a:t>
            </a:r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djíždím </a:t>
            </a:r>
            <a:r>
              <a:rPr lang="cs-CZ" dirty="0"/>
              <a:t>ve svém sedanu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olicistka </a:t>
            </a:r>
            <a:r>
              <a:rPr lang="cs-CZ" dirty="0"/>
              <a:t>Ester	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abízí </a:t>
            </a:r>
            <a:r>
              <a:rPr lang="cs-CZ" dirty="0"/>
              <a:t>mi </a:t>
            </a:r>
            <a:r>
              <a:rPr lang="cs-CZ" dirty="0" smtClean="0"/>
              <a:t>tester.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Ten tester je na alkohol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o </a:t>
            </a:r>
            <a:r>
              <a:rPr lang="cs-CZ" dirty="0"/>
              <a:t>a já jsem tele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tak průkaz můj řidičský </a:t>
            </a:r>
          </a:p>
          <a:p>
            <a:pPr marL="0" indent="0">
              <a:buNone/>
            </a:pPr>
            <a:r>
              <a:rPr lang="cs-CZ" dirty="0"/>
              <a:t>mění </a:t>
            </a:r>
            <a:r>
              <a:rPr lang="cs-CZ" dirty="0" smtClean="0"/>
              <a:t>majitele.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74237"/>
            <a:ext cx="372427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98" y="3355910"/>
            <a:ext cx="276225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141221"/>
            <a:ext cx="2069269" cy="124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97279"/>
            <a:ext cx="1972916" cy="113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  5.2.                        Dobromila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3888432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Dobromila myla dobro</a:t>
            </a:r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ohužel tak,</a:t>
            </a:r>
          </a:p>
          <a:p>
            <a:pPr marL="0" indent="0">
              <a:buNone/>
            </a:pPr>
            <a:r>
              <a:rPr lang="cs-CZ" dirty="0" smtClean="0"/>
              <a:t>že zrezlo na dobro.</a:t>
            </a:r>
          </a:p>
          <a:p>
            <a:pPr marL="0" indent="0">
              <a:buNone/>
            </a:pPr>
            <a:r>
              <a:rPr lang="cs-CZ" dirty="0" smtClean="0"/>
              <a:t>Dobromilo milá, </a:t>
            </a:r>
          </a:p>
          <a:p>
            <a:pPr marL="0" indent="0">
              <a:buNone/>
            </a:pPr>
            <a:r>
              <a:rPr lang="cs-CZ" dirty="0" smtClean="0"/>
              <a:t>ne všechna dobra,</a:t>
            </a:r>
          </a:p>
          <a:p>
            <a:pPr marL="0" indent="0">
              <a:buNone/>
            </a:pPr>
            <a:r>
              <a:rPr lang="cs-CZ" dirty="0" smtClean="0"/>
              <a:t>jsou pro dobra dobrá.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66" y="4797105"/>
            <a:ext cx="4753892" cy="173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94" y="2188816"/>
            <a:ext cx="1801564" cy="217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44824"/>
            <a:ext cx="2968040" cy="26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985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20.12</a:t>
            </a:r>
            <a:r>
              <a:rPr lang="cs-CZ" b="1" dirty="0" smtClean="0"/>
              <a:t>.                     Dagmar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600400" cy="45979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Žádný </a:t>
            </a:r>
            <a:r>
              <a:rPr lang="cs-CZ" dirty="0"/>
              <a:t>čas s Dagmar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epřijde </a:t>
            </a:r>
            <a:r>
              <a:rPr lang="cs-CZ" dirty="0" smtClean="0"/>
              <a:t>nazmar,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dyž </a:t>
            </a:r>
            <a:r>
              <a:rPr lang="cs-CZ" dirty="0"/>
              <a:t>za ruku držím ji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onkologii.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Dášenko, neboj se, </a:t>
            </a:r>
          </a:p>
          <a:p>
            <a:pPr marL="0" indent="0">
              <a:buNone/>
            </a:pPr>
            <a:r>
              <a:rPr lang="cs-CZ" dirty="0" smtClean="0"/>
              <a:t>zas </a:t>
            </a:r>
            <a:r>
              <a:rPr lang="cs-CZ" dirty="0"/>
              <a:t>přijde </a:t>
            </a:r>
            <a:r>
              <a:rPr lang="cs-CZ" dirty="0" smtClean="0"/>
              <a:t>čas,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dy </a:t>
            </a:r>
            <a:r>
              <a:rPr lang="cs-CZ" dirty="0"/>
              <a:t>budu líbat tě </a:t>
            </a:r>
          </a:p>
          <a:p>
            <a:pPr marL="0" indent="0">
              <a:buNone/>
            </a:pPr>
            <a:r>
              <a:rPr lang="cs-CZ" dirty="0"/>
              <a:t>a hladit vlas. 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86" y="1414737"/>
            <a:ext cx="3037706" cy="268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73016"/>
            <a:ext cx="267652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883" y="4941168"/>
            <a:ext cx="2759509" cy="171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76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21.12.                      Natálie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38884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Natálie </a:t>
            </a:r>
            <a:r>
              <a:rPr lang="cs-CZ" dirty="0"/>
              <a:t>je </a:t>
            </a:r>
            <a:r>
              <a:rPr lang="cs-CZ" dirty="0" smtClean="0"/>
              <a:t>judistka,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 err="1"/>
              <a:t>juduje</a:t>
            </a:r>
            <a:r>
              <a:rPr lang="cs-CZ" dirty="0"/>
              <a:t> na Kladně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když </a:t>
            </a:r>
            <a:r>
              <a:rPr lang="cs-CZ" dirty="0" smtClean="0"/>
              <a:t>doma na pohovce,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orazí </a:t>
            </a:r>
            <a:r>
              <a:rPr lang="cs-CZ" dirty="0"/>
              <a:t>mě na </a:t>
            </a:r>
            <a:r>
              <a:rPr lang="cs-CZ" dirty="0" err="1" smtClean="0"/>
              <a:t>ippon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vituji </a:t>
            </a:r>
            <a:r>
              <a:rPr lang="cs-CZ" dirty="0"/>
              <a:t>to </a:t>
            </a:r>
            <a:r>
              <a:rPr lang="cs-CZ" dirty="0" smtClean="0"/>
              <a:t>kladně.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212" y="1158731"/>
            <a:ext cx="4124228" cy="320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060" y="4653136"/>
            <a:ext cx="2461715" cy="205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683968"/>
            <a:ext cx="3704614" cy="176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16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/>
              <a:t>23.12</a:t>
            </a:r>
            <a:r>
              <a:rPr lang="cs-CZ" b="1" dirty="0" smtClean="0"/>
              <a:t>.                        Vlasta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1520" y="1556792"/>
            <a:ext cx="324036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Největší </a:t>
            </a:r>
            <a:r>
              <a:rPr lang="cs-CZ" dirty="0"/>
              <a:t>vlastenkou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</a:t>
            </a:r>
            <a:r>
              <a:rPr lang="cs-CZ" dirty="0"/>
              <a:t> ČR je Vlasta</a:t>
            </a:r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na to si </a:t>
            </a:r>
            <a:r>
              <a:rPr lang="cs-CZ" dirty="0" err="1"/>
              <a:t>připijem</a:t>
            </a:r>
            <a:r>
              <a:rPr lang="cs-CZ" dirty="0"/>
              <a:t> 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fidli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dirty="0" smtClean="0"/>
              <a:t>basta.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23" y="2236676"/>
            <a:ext cx="260760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93" y="3338818"/>
            <a:ext cx="901863" cy="63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56" y="4558179"/>
            <a:ext cx="927600" cy="65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81" y="1352097"/>
            <a:ext cx="903850" cy="63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287" y="5846993"/>
            <a:ext cx="903852" cy="63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059" y="5900138"/>
            <a:ext cx="927600" cy="65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89" y="4725144"/>
            <a:ext cx="903852" cy="63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189" y="3573016"/>
            <a:ext cx="903852" cy="63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922" y="2380692"/>
            <a:ext cx="903852" cy="63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08" y="2048407"/>
            <a:ext cx="903852" cy="63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9" y="1324443"/>
            <a:ext cx="903852" cy="63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954" y="5652865"/>
            <a:ext cx="1429866" cy="108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37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24.12</a:t>
            </a:r>
            <a:r>
              <a:rPr lang="cs-CZ" b="1" dirty="0" smtClean="0"/>
              <a:t>.                        Eva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816424" cy="45979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Hele sleva</a:t>
            </a:r>
          </a:p>
          <a:p>
            <a:pPr marL="0" indent="0">
              <a:buNone/>
            </a:pPr>
            <a:r>
              <a:rPr lang="cs-CZ" dirty="0"/>
              <a:t>a v ní </a:t>
            </a:r>
            <a:r>
              <a:rPr lang="cs-CZ" dirty="0" smtClean="0"/>
              <a:t>Eva…,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že je fronta na půl dne?</a:t>
            </a:r>
          </a:p>
          <a:p>
            <a:pPr marL="0" indent="0">
              <a:buNone/>
            </a:pPr>
            <a:r>
              <a:rPr lang="cs-CZ" dirty="0"/>
              <a:t>Neva.</a:t>
            </a:r>
          </a:p>
          <a:p>
            <a:pPr marL="0" indent="0">
              <a:buNone/>
            </a:pPr>
            <a:r>
              <a:rPr lang="cs-CZ" dirty="0"/>
              <a:t>Na Evy se zkrátka </a:t>
            </a:r>
            <a:r>
              <a:rPr lang="cs-CZ" dirty="0" smtClean="0"/>
              <a:t>stojí.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Nerostou tu na </a:t>
            </a:r>
            <a:r>
              <a:rPr lang="cs-CZ" dirty="0" smtClean="0"/>
              <a:t>stromech,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erotují </a:t>
            </a:r>
            <a:r>
              <a:rPr lang="cs-CZ" dirty="0"/>
              <a:t>po </a:t>
            </a:r>
            <a:r>
              <a:rPr lang="cs-CZ" dirty="0" smtClean="0"/>
              <a:t>orloji.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tak se jdu poohlédnout </a:t>
            </a:r>
          </a:p>
          <a:p>
            <a:pPr marL="0" indent="0">
              <a:buNone/>
            </a:pPr>
            <a:r>
              <a:rPr lang="cs-CZ" dirty="0"/>
              <a:t>po nějaké té </a:t>
            </a:r>
            <a:r>
              <a:rPr lang="cs-CZ" dirty="0" smtClean="0"/>
              <a:t>zbroji,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ť </a:t>
            </a:r>
            <a:r>
              <a:rPr lang="cs-CZ" dirty="0"/>
              <a:t>si můžu vystát frontu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tu </a:t>
            </a:r>
            <a:r>
              <a:rPr lang="cs-CZ" dirty="0" smtClean="0"/>
              <a:t>svoji.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610" y="1268760"/>
            <a:ext cx="3055140" cy="37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092" y="3891161"/>
            <a:ext cx="1869744" cy="115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280529"/>
            <a:ext cx="2375852" cy="132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913" y="5259907"/>
            <a:ext cx="2096452" cy="131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47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/>
              <a:t>27.12</a:t>
            </a:r>
            <a:r>
              <a:rPr lang="cs-CZ" b="1" dirty="0" smtClean="0"/>
              <a:t>.                        Žaneta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439248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Žaneta </a:t>
            </a:r>
            <a:r>
              <a:rPr lang="cs-CZ" dirty="0"/>
              <a:t>je bruslařka</a:t>
            </a:r>
          </a:p>
          <a:p>
            <a:pPr marL="0" indent="0">
              <a:buNone/>
            </a:pPr>
            <a:r>
              <a:rPr lang="cs-CZ" dirty="0"/>
              <a:t>to vše s předponou </a:t>
            </a:r>
            <a:r>
              <a:rPr lang="cs-CZ" dirty="0" smtClean="0"/>
              <a:t>kraso,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jejími </a:t>
            </a:r>
            <a:r>
              <a:rPr lang="cs-CZ" dirty="0"/>
              <a:t>Lutzy okouzlen</a:t>
            </a:r>
          </a:p>
          <a:p>
            <a:pPr marL="0" indent="0">
              <a:buNone/>
            </a:pPr>
            <a:r>
              <a:rPr lang="cs-CZ" dirty="0"/>
              <a:t>já hodil po ní </a:t>
            </a:r>
            <a:r>
              <a:rPr lang="cs-CZ" dirty="0" smtClean="0"/>
              <a:t>laso,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však </a:t>
            </a:r>
            <a:r>
              <a:rPr lang="cs-CZ" dirty="0"/>
              <a:t>ledová ta královna </a:t>
            </a:r>
          </a:p>
          <a:p>
            <a:pPr marL="0" indent="0">
              <a:buNone/>
            </a:pPr>
            <a:r>
              <a:rPr lang="cs-CZ" dirty="0" smtClean="0"/>
              <a:t>mne </a:t>
            </a:r>
            <a:r>
              <a:rPr lang="cs-CZ" dirty="0"/>
              <a:t>zatím v srdci </a:t>
            </a:r>
            <a:r>
              <a:rPr lang="cs-CZ" dirty="0" smtClean="0"/>
              <a:t>nechová.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Prý do té doby </a:t>
            </a:r>
            <a:r>
              <a:rPr lang="cs-CZ" dirty="0" smtClean="0"/>
              <a:t>nežli </a:t>
            </a:r>
            <a:r>
              <a:rPr lang="cs-CZ" dirty="0"/>
              <a:t>skočím</a:t>
            </a:r>
          </a:p>
          <a:p>
            <a:pPr marL="0" indent="0">
              <a:buNone/>
            </a:pPr>
            <a:r>
              <a:rPr lang="cs-CZ" dirty="0"/>
              <a:t>dvojitého </a:t>
            </a:r>
            <a:r>
              <a:rPr lang="cs-CZ" dirty="0" err="1" smtClean="0"/>
              <a:t>Salchova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04" y="1461390"/>
            <a:ext cx="2209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351" y="1447102"/>
            <a:ext cx="112395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376827"/>
            <a:ext cx="4587428" cy="129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942" y="2564905"/>
            <a:ext cx="1484948" cy="1663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767" y="4272546"/>
            <a:ext cx="1290637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840" y="4253798"/>
            <a:ext cx="1290637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44414"/>
            <a:ext cx="1290637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71597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28.12</a:t>
            </a:r>
            <a:r>
              <a:rPr lang="cs-CZ" b="1" dirty="0" smtClean="0"/>
              <a:t>.                 Bohumila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4824536" cy="51845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U </a:t>
            </a:r>
            <a:r>
              <a:rPr lang="cs-CZ" dirty="0"/>
              <a:t>stromu poznání na túře</a:t>
            </a:r>
          </a:p>
          <a:p>
            <a:pPr marL="0" indent="0">
              <a:buNone/>
            </a:pPr>
            <a:r>
              <a:rPr lang="cs-CZ" dirty="0"/>
              <a:t>rýpal se nožíkem bůh v </a:t>
            </a:r>
            <a:r>
              <a:rPr lang="cs-CZ" dirty="0" smtClean="0"/>
              <a:t>kůře.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akreslil </a:t>
            </a:r>
            <a:r>
              <a:rPr lang="cs-CZ" dirty="0"/>
              <a:t>srdce,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do </a:t>
            </a:r>
            <a:r>
              <a:rPr lang="cs-CZ" dirty="0"/>
              <a:t>něj své jméno  </a:t>
            </a:r>
          </a:p>
          <a:p>
            <a:pPr marL="0" indent="0">
              <a:buNone/>
            </a:pPr>
            <a:r>
              <a:rPr lang="cs-CZ" dirty="0"/>
              <a:t>pak další písmeno, </a:t>
            </a:r>
          </a:p>
          <a:p>
            <a:pPr marL="0" indent="0">
              <a:buNone/>
            </a:pPr>
            <a:r>
              <a:rPr lang="cs-CZ" dirty="0"/>
              <a:t>ale je to všechno na dračku, </a:t>
            </a:r>
          </a:p>
          <a:p>
            <a:pPr marL="0" indent="0">
              <a:buNone/>
            </a:pPr>
            <a:r>
              <a:rPr lang="cs-CZ" dirty="0"/>
              <a:t>když do toho srdce </a:t>
            </a:r>
          </a:p>
          <a:p>
            <a:pPr marL="0" indent="0">
              <a:buNone/>
            </a:pPr>
            <a:r>
              <a:rPr lang="cs-CZ" dirty="0"/>
              <a:t>nemá žádnou </a:t>
            </a:r>
            <a:r>
              <a:rPr lang="cs-CZ" dirty="0" smtClean="0"/>
              <a:t>parťačku.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Přemýšlí </a:t>
            </a:r>
            <a:r>
              <a:rPr lang="cs-CZ" dirty="0"/>
              <a:t>tedy,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co </a:t>
            </a:r>
            <a:r>
              <a:rPr lang="cs-CZ" dirty="0"/>
              <a:t>B</a:t>
            </a:r>
            <a:r>
              <a:rPr lang="cs-CZ" dirty="0" smtClean="0"/>
              <a:t>ohu </a:t>
            </a:r>
            <a:r>
              <a:rPr lang="cs-CZ" dirty="0"/>
              <a:t>by </a:t>
            </a:r>
            <a:r>
              <a:rPr lang="cs-CZ" dirty="0" err="1"/>
              <a:t>milo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a tak tedy </a:t>
            </a:r>
            <a:r>
              <a:rPr lang="cs-CZ" dirty="0" smtClean="0"/>
              <a:t>existuj…!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dirty="0" smtClean="0"/>
              <a:t>Bohumilo.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414" y="3849909"/>
            <a:ext cx="276984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24669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822017"/>
            <a:ext cx="2506405" cy="168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233455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29.12. </a:t>
            </a:r>
            <a:r>
              <a:rPr lang="cs-CZ" b="1" dirty="0" smtClean="0"/>
              <a:t>                       Judita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600400" cy="48139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Judita </a:t>
            </a:r>
            <a:r>
              <a:rPr lang="cs-CZ" dirty="0" smtClean="0"/>
              <a:t>ukryta,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h</a:t>
            </a:r>
            <a:r>
              <a:rPr lang="cs-CZ" dirty="0" smtClean="0"/>
              <a:t>raje </a:t>
            </a:r>
            <a:r>
              <a:rPr lang="cs-CZ" dirty="0"/>
              <a:t>si na </a:t>
            </a:r>
            <a:r>
              <a:rPr lang="cs-CZ" dirty="0" err="1" smtClean="0"/>
              <a:t>schovku</a:t>
            </a:r>
            <a:r>
              <a:rPr lang="cs-CZ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atímco </a:t>
            </a:r>
            <a:r>
              <a:rPr lang="cs-CZ" dirty="0"/>
              <a:t>marně já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namáhám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si oční </a:t>
            </a:r>
            <a:r>
              <a:rPr lang="cs-CZ" dirty="0" smtClean="0"/>
              <a:t>rohovku.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Zklamaně usedám </a:t>
            </a:r>
          </a:p>
          <a:p>
            <a:pPr marL="0" indent="0">
              <a:buNone/>
            </a:pPr>
            <a:r>
              <a:rPr lang="cs-CZ" dirty="0"/>
              <a:t>na ustlanou </a:t>
            </a:r>
            <a:r>
              <a:rPr lang="cs-CZ" dirty="0" smtClean="0"/>
              <a:t>pohovku,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aby, hle - pod dekou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ukryta.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Deset, </a:t>
            </a:r>
            <a:r>
              <a:rPr lang="cs-CZ" dirty="0"/>
              <a:t>dvacet </a:t>
            </a:r>
            <a:r>
              <a:rPr lang="cs-CZ" dirty="0" smtClean="0"/>
              <a:t>Judita.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24193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51" y="1619809"/>
            <a:ext cx="1757114" cy="209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24" y="4054895"/>
            <a:ext cx="2212508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67" y="3933056"/>
            <a:ext cx="1787173" cy="265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74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18864" y="253281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smtClean="0"/>
              <a:t>3.1.                         Radmila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360040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Radmila </a:t>
            </a:r>
            <a:r>
              <a:rPr lang="cs-CZ" dirty="0"/>
              <a:t>je úřednice </a:t>
            </a:r>
          </a:p>
          <a:p>
            <a:pPr marL="0" indent="0">
              <a:buNone/>
            </a:pPr>
            <a:r>
              <a:rPr lang="cs-CZ" dirty="0"/>
              <a:t>a s velikou grácií</a:t>
            </a:r>
          </a:p>
          <a:p>
            <a:pPr marL="0" indent="0">
              <a:buNone/>
            </a:pPr>
            <a:r>
              <a:rPr lang="cs-CZ" dirty="0"/>
              <a:t>utkává se každodenně</a:t>
            </a:r>
          </a:p>
          <a:p>
            <a:pPr marL="0" indent="0">
              <a:buNone/>
            </a:pPr>
            <a:r>
              <a:rPr lang="cs-CZ" dirty="0"/>
              <a:t>se státní </a:t>
            </a:r>
            <a:r>
              <a:rPr lang="cs-CZ" dirty="0" err="1" smtClean="0"/>
              <a:t>byrográcií</a:t>
            </a:r>
            <a:r>
              <a:rPr lang="cs-CZ" dirty="0"/>
              <a:t>. </a:t>
            </a:r>
          </a:p>
          <a:p>
            <a:pPr marL="0" indent="0">
              <a:buNone/>
            </a:pPr>
            <a:r>
              <a:rPr lang="cs-CZ" dirty="0"/>
              <a:t>Den za dnem, i nocí, </a:t>
            </a:r>
          </a:p>
          <a:p>
            <a:pPr marL="0" indent="0">
              <a:buNone/>
            </a:pPr>
            <a:r>
              <a:rPr lang="cs-CZ" dirty="0"/>
              <a:t>ponořena v šanon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e</a:t>
            </a:r>
            <a:r>
              <a:rPr lang="cs-CZ" dirty="0"/>
              <a:t> skrytu duše touží, </a:t>
            </a:r>
          </a:p>
          <a:p>
            <a:pPr marL="0" indent="0">
              <a:buNone/>
            </a:pPr>
            <a:r>
              <a:rPr lang="cs-CZ" dirty="0"/>
              <a:t>žít verše básně </a:t>
            </a:r>
            <a:r>
              <a:rPr lang="cs-CZ" dirty="0" smtClean="0"/>
              <a:t>Manon.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89100"/>
            <a:ext cx="4680520" cy="229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628" y="4277113"/>
            <a:ext cx="2092032" cy="177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796" y="4647201"/>
            <a:ext cx="9525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24" y="4646389"/>
            <a:ext cx="1135304" cy="144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10" y="5040023"/>
            <a:ext cx="52863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9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6.2</a:t>
            </a:r>
            <a:r>
              <a:rPr lang="cs-CZ" b="1" dirty="0" smtClean="0"/>
              <a:t>.                      Vanda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032448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Moje žena Vanda, </a:t>
            </a:r>
          </a:p>
          <a:p>
            <a:pPr marL="0" indent="0">
              <a:buNone/>
            </a:pPr>
            <a:r>
              <a:rPr lang="cs-CZ" dirty="0"/>
              <a:t>je stále tuze </a:t>
            </a:r>
            <a:r>
              <a:rPr lang="cs-CZ" dirty="0" smtClean="0"/>
              <a:t>vnadná.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Když </a:t>
            </a:r>
            <a:r>
              <a:rPr lang="cs-CZ" dirty="0" smtClean="0"/>
              <a:t>pivo a lasagne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snídáme ve vaně,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kde </a:t>
            </a:r>
            <a:r>
              <a:rPr lang="cs-CZ" dirty="0" err="1"/>
              <a:t>koupem</a:t>
            </a:r>
            <a:r>
              <a:rPr lang="cs-CZ" dirty="0"/>
              <a:t> se </a:t>
            </a:r>
            <a:r>
              <a:rPr lang="cs-CZ" dirty="0" smtClean="0"/>
              <a:t>společně,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etrvá </a:t>
            </a:r>
            <a:r>
              <a:rPr lang="cs-CZ" dirty="0"/>
              <a:t>moc dlouho </a:t>
            </a:r>
          </a:p>
          <a:p>
            <a:pPr marL="0" indent="0">
              <a:buNone/>
            </a:pPr>
            <a:r>
              <a:rPr lang="cs-CZ" dirty="0"/>
              <a:t>a chovám se </a:t>
            </a:r>
            <a:r>
              <a:rPr lang="cs-CZ" dirty="0" smtClean="0"/>
              <a:t>sopečně.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93709"/>
            <a:ext cx="283845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050" y="2648672"/>
            <a:ext cx="1842070" cy="151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872" y="4293096"/>
            <a:ext cx="28575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87" y="4725144"/>
            <a:ext cx="1556196" cy="1508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6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7.2.                      Veronika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556792"/>
            <a:ext cx="360040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O víkendu pivního 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láznění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edošli </a:t>
            </a:r>
            <a:r>
              <a:rPr lang="cs-CZ" dirty="0"/>
              <a:t>jsme s </a:t>
            </a:r>
            <a:r>
              <a:rPr lang="cs-CZ" dirty="0" err="1" smtClean="0"/>
              <a:t>Verčou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ouznění.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Namísto Verunce </a:t>
            </a:r>
          </a:p>
          <a:p>
            <a:pPr marL="0" indent="0">
              <a:buNone/>
            </a:pPr>
            <a:r>
              <a:rPr lang="cs-CZ" dirty="0"/>
              <a:t>v průsvitné to </a:t>
            </a:r>
            <a:r>
              <a:rPr lang="cs-CZ" dirty="0" smtClean="0"/>
              <a:t>látce,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á </a:t>
            </a:r>
            <a:r>
              <a:rPr lang="cs-CZ" dirty="0"/>
              <a:t>podlehl u baru</a:t>
            </a:r>
          </a:p>
          <a:p>
            <a:pPr marL="0" indent="0">
              <a:buNone/>
            </a:pPr>
            <a:r>
              <a:rPr lang="cs-CZ" dirty="0"/>
              <a:t>jsem místní </a:t>
            </a:r>
            <a:r>
              <a:rPr lang="cs-CZ" dirty="0" smtClean="0"/>
              <a:t>dvanáctce.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63" y="1484784"/>
            <a:ext cx="433501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4113990"/>
            <a:ext cx="151447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38" y="4218651"/>
            <a:ext cx="2981331" cy="229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14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8.2.                     Milada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4176464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 turistkou jménem Milada</a:t>
            </a:r>
          </a:p>
          <a:p>
            <a:pPr marL="0" indent="0">
              <a:buNone/>
            </a:pPr>
            <a:r>
              <a:rPr lang="cs-CZ" dirty="0" err="1" smtClean="0"/>
              <a:t>putujem</a:t>
            </a:r>
            <a:r>
              <a:rPr lang="cs-CZ" dirty="0" smtClean="0"/>
              <a:t> </a:t>
            </a:r>
            <a:r>
              <a:rPr lang="cs-CZ" dirty="0"/>
              <a:t>po </a:t>
            </a:r>
            <a:r>
              <a:rPr lang="cs-CZ" dirty="0" smtClean="0"/>
              <a:t>krajích,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tak jako </a:t>
            </a:r>
            <a:r>
              <a:rPr lang="cs-CZ" dirty="0" smtClean="0"/>
              <a:t>zamlada.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Pátráme po tajích </a:t>
            </a:r>
          </a:p>
          <a:p>
            <a:pPr marL="0" indent="0">
              <a:buNone/>
            </a:pPr>
            <a:r>
              <a:rPr lang="cs-CZ" dirty="0" smtClean="0"/>
              <a:t>pěšky </a:t>
            </a:r>
            <a:r>
              <a:rPr lang="cs-CZ" dirty="0"/>
              <a:t>i na </a:t>
            </a:r>
            <a:r>
              <a:rPr lang="cs-CZ" dirty="0" smtClean="0"/>
              <a:t>kole,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ktuálně </a:t>
            </a:r>
            <a:r>
              <a:rPr lang="cs-CZ" dirty="0"/>
              <a:t>někde</a:t>
            </a:r>
          </a:p>
          <a:p>
            <a:pPr marL="0" indent="0">
              <a:buNone/>
            </a:pPr>
            <a:r>
              <a:rPr lang="cs-CZ" dirty="0"/>
              <a:t>okolo </a:t>
            </a:r>
            <a:r>
              <a:rPr lang="cs-CZ" dirty="0" err="1" smtClean="0"/>
              <a:t>Opole</a:t>
            </a:r>
            <a:r>
              <a:rPr lang="cs-CZ" dirty="0" smtClean="0"/>
              <a:t>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88840"/>
            <a:ext cx="5256584" cy="289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157191"/>
            <a:ext cx="2340260" cy="156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157192"/>
            <a:ext cx="2924793" cy="156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04064"/>
            <a:ext cx="1722115" cy="107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6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9.2.                        Apolena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752528" cy="4597971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Kvůli </a:t>
            </a:r>
            <a:r>
              <a:rPr lang="cs-CZ" dirty="0"/>
              <a:t>dívce jménem Apolena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adám </a:t>
            </a:r>
            <a:r>
              <a:rPr lang="cs-CZ" dirty="0"/>
              <a:t>denně na </a:t>
            </a:r>
            <a:r>
              <a:rPr lang="cs-CZ" dirty="0" smtClean="0"/>
              <a:t>kolena.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Však při modlitbách mých, </a:t>
            </a:r>
          </a:p>
          <a:p>
            <a:pPr marL="0" indent="0">
              <a:buNone/>
            </a:pPr>
            <a:r>
              <a:rPr lang="cs-CZ" dirty="0"/>
              <a:t>ta potvora moc </a:t>
            </a:r>
            <a:r>
              <a:rPr lang="cs-CZ" dirty="0" smtClean="0"/>
              <a:t>nehlesá,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</a:t>
            </a:r>
            <a:r>
              <a:rPr lang="cs-CZ" dirty="0"/>
              <a:t>to jako nosit dříví </a:t>
            </a:r>
          </a:p>
          <a:p>
            <a:pPr marL="0" indent="0">
              <a:buNone/>
            </a:pPr>
            <a:r>
              <a:rPr lang="cs-CZ" dirty="0"/>
              <a:t>a polena do </a:t>
            </a:r>
            <a:r>
              <a:rPr lang="cs-CZ" dirty="0" smtClean="0"/>
              <a:t>lesa.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584" y="1340768"/>
            <a:ext cx="2592288" cy="260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498" y="4077072"/>
            <a:ext cx="2622172" cy="256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51" y="4673365"/>
            <a:ext cx="1857273" cy="13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7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11.2</a:t>
            </a:r>
            <a:r>
              <a:rPr lang="cs-CZ" b="1" dirty="0" smtClean="0"/>
              <a:t>.                      Božena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608512" cy="45979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Božka? </a:t>
            </a:r>
            <a:r>
              <a:rPr lang="cs-CZ" dirty="0" smtClean="0"/>
              <a:t>Počká,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říkal jsem si </a:t>
            </a:r>
            <a:r>
              <a:rPr lang="cs-CZ" dirty="0" smtClean="0"/>
              <a:t>pyšně,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dyž </a:t>
            </a:r>
            <a:r>
              <a:rPr lang="cs-CZ" dirty="0"/>
              <a:t>s milenkou z Líšně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nídal </a:t>
            </a:r>
            <a:r>
              <a:rPr lang="cs-CZ" dirty="0"/>
              <a:t>v čokoládě </a:t>
            </a:r>
            <a:r>
              <a:rPr lang="cs-CZ" dirty="0" smtClean="0"/>
              <a:t>višně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k obědu jahody čiré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olibky </a:t>
            </a:r>
            <a:r>
              <a:rPr lang="cs-CZ" dirty="0"/>
              <a:t>měněny v </a:t>
            </a:r>
            <a:r>
              <a:rPr lang="cs-CZ" dirty="0" smtClean="0"/>
              <a:t>pyré.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teď u </a:t>
            </a:r>
            <a:r>
              <a:rPr lang="cs-CZ" dirty="0" smtClean="0"/>
              <a:t>večeře, </a:t>
            </a:r>
            <a:r>
              <a:rPr lang="cs-CZ" dirty="0"/>
              <a:t>čumím jak </a:t>
            </a:r>
            <a:r>
              <a:rPr lang="cs-CZ" dirty="0" smtClean="0"/>
              <a:t>puk,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ečeře </a:t>
            </a:r>
            <a:r>
              <a:rPr lang="cs-CZ" dirty="0"/>
              <a:t>žádná, natožpak </a:t>
            </a:r>
            <a:r>
              <a:rPr lang="cs-CZ" dirty="0" smtClean="0"/>
              <a:t>zvuk,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zámek </a:t>
            </a:r>
            <a:r>
              <a:rPr lang="cs-CZ" dirty="0"/>
              <a:t>je vyměněn,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dme </a:t>
            </a:r>
            <a:r>
              <a:rPr lang="cs-CZ" dirty="0"/>
              <a:t>se mi </a:t>
            </a:r>
            <a:r>
              <a:rPr lang="cs-CZ" dirty="0" smtClean="0"/>
              <a:t>žluč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hotel </a:t>
            </a:r>
            <a:r>
              <a:rPr lang="cs-CZ" dirty="0" smtClean="0"/>
              <a:t>Božena</a:t>
            </a:r>
          </a:p>
          <a:p>
            <a:pPr marL="0" indent="0">
              <a:buNone/>
            </a:pPr>
            <a:r>
              <a:rPr lang="cs-CZ" dirty="0" smtClean="0"/>
              <a:t>…nadobro </a:t>
            </a:r>
            <a:r>
              <a:rPr lang="cs-CZ" dirty="0"/>
              <a:t>fuč. </a:t>
            </a:r>
          </a:p>
          <a:p>
            <a:endParaRPr lang="cs-CZ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111" y="1196752"/>
            <a:ext cx="3960440" cy="270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21088"/>
            <a:ext cx="2448272" cy="240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76" y="4236910"/>
            <a:ext cx="13239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63" y="6179291"/>
            <a:ext cx="10668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86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12.2.                     Slavěna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95536" y="1484784"/>
            <a:ext cx="4680520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Slavěna </a:t>
            </a:r>
            <a:r>
              <a:rPr lang="cs-CZ" dirty="0"/>
              <a:t>dělá v </a:t>
            </a:r>
            <a:r>
              <a:rPr lang="cs-CZ" dirty="0" smtClean="0"/>
              <a:t>Hollywoodu,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yrábí </a:t>
            </a:r>
            <a:r>
              <a:rPr lang="cs-CZ" dirty="0"/>
              <a:t>pro ně sošky v</a:t>
            </a:r>
            <a:r>
              <a:rPr lang="cs-CZ" dirty="0" smtClean="0"/>
              <a:t>oodoo.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Ze slunce sena, </a:t>
            </a:r>
            <a:r>
              <a:rPr lang="cs-CZ" dirty="0" smtClean="0"/>
              <a:t>jahod,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h</a:t>
            </a:r>
            <a:r>
              <a:rPr lang="cs-CZ" dirty="0" smtClean="0"/>
              <a:t>něte </a:t>
            </a:r>
            <a:r>
              <a:rPr lang="cs-CZ" dirty="0"/>
              <a:t>ty v</a:t>
            </a:r>
            <a:r>
              <a:rPr lang="cs-CZ" dirty="0" smtClean="0"/>
              <a:t>oodoo </a:t>
            </a:r>
            <a:r>
              <a:rPr lang="cs-CZ" dirty="0"/>
              <a:t>sošky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je snad jen shodou </a:t>
            </a:r>
            <a:r>
              <a:rPr lang="cs-CZ" dirty="0" smtClean="0"/>
              <a:t>náhod,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</a:t>
            </a:r>
            <a:r>
              <a:rPr lang="cs-CZ" dirty="0" smtClean="0"/>
              <a:t>e </a:t>
            </a:r>
            <a:r>
              <a:rPr lang="cs-CZ" dirty="0"/>
              <a:t>jsou to sošky Zdeňka </a:t>
            </a:r>
            <a:r>
              <a:rPr lang="cs-CZ" dirty="0" smtClean="0"/>
              <a:t>Trošky.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744416" cy="180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212" y="5042125"/>
            <a:ext cx="1296144" cy="150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96" y="3363754"/>
            <a:ext cx="952302" cy="149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515482"/>
            <a:ext cx="10858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112288"/>
            <a:ext cx="1865560" cy="157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93" y="5425367"/>
            <a:ext cx="1048747" cy="106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51" y="561527"/>
            <a:ext cx="728629" cy="742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83614"/>
            <a:ext cx="1038718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476" y="332656"/>
            <a:ext cx="1038718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65" y="5445246"/>
            <a:ext cx="1090664" cy="112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39443"/>
            <a:ext cx="890449" cy="91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3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15.2. </a:t>
            </a:r>
            <a:r>
              <a:rPr lang="cs-CZ" b="1" dirty="0" smtClean="0"/>
              <a:t>                      Jiřina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816424" cy="45979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Jiřina je makléřka</a:t>
            </a:r>
          </a:p>
          <a:p>
            <a:pPr marL="0" indent="0">
              <a:buNone/>
            </a:pPr>
            <a:r>
              <a:rPr lang="cs-CZ" dirty="0"/>
              <a:t>co má v </a:t>
            </a:r>
            <a:r>
              <a:rPr lang="cs-CZ" dirty="0" err="1"/>
              <a:t>merku</a:t>
            </a:r>
            <a:r>
              <a:rPr lang="cs-CZ" dirty="0"/>
              <a:t> kurzy</a:t>
            </a:r>
          </a:p>
          <a:p>
            <a:pPr marL="0" indent="0">
              <a:buNone/>
            </a:pPr>
            <a:r>
              <a:rPr lang="cs-CZ" dirty="0"/>
              <a:t>a když si vezme kostýmek</a:t>
            </a:r>
          </a:p>
          <a:p>
            <a:pPr marL="0" indent="0">
              <a:buNone/>
            </a:pPr>
            <a:r>
              <a:rPr lang="cs-CZ" dirty="0" err="1"/>
              <a:t>padaj</a:t>
            </a:r>
            <a:r>
              <a:rPr lang="cs-CZ" dirty="0"/>
              <a:t> menší </a:t>
            </a:r>
            <a:r>
              <a:rPr lang="cs-CZ" dirty="0" smtClean="0"/>
              <a:t>burzy.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tak radši, </a:t>
            </a:r>
          </a:p>
          <a:p>
            <a:pPr marL="0" indent="0">
              <a:buNone/>
            </a:pPr>
            <a:r>
              <a:rPr lang="cs-CZ" dirty="0"/>
              <a:t>než mi nějaký </a:t>
            </a:r>
          </a:p>
          <a:p>
            <a:pPr marL="0" indent="0">
              <a:buNone/>
            </a:pPr>
            <a:r>
              <a:rPr lang="cs-CZ" dirty="0"/>
              <a:t>mladý </a:t>
            </a:r>
            <a:r>
              <a:rPr lang="cs-CZ" dirty="0" err="1" smtClean="0"/>
              <a:t>japí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finanční nápad </a:t>
            </a:r>
            <a:r>
              <a:rPr lang="cs-CZ" dirty="0" smtClean="0"/>
              <a:t>vnukne,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řídím svůj plán investiční</a:t>
            </a:r>
          </a:p>
          <a:p>
            <a:pPr marL="0" indent="0">
              <a:buNone/>
            </a:pPr>
            <a:r>
              <a:rPr lang="cs-CZ" dirty="0"/>
              <a:t>dle délky její </a:t>
            </a:r>
            <a:r>
              <a:rPr lang="cs-CZ" dirty="0" smtClean="0"/>
              <a:t>sukně.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85" y="1378969"/>
            <a:ext cx="20288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00839"/>
            <a:ext cx="2144189" cy="230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71804"/>
            <a:ext cx="2607768" cy="259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09933"/>
            <a:ext cx="1992800" cy="199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24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15.2</a:t>
            </a:r>
            <a:r>
              <a:rPr lang="cs-CZ" b="1" dirty="0" smtClean="0"/>
              <a:t>.                        </a:t>
            </a:r>
            <a:r>
              <a:rPr lang="cs-CZ" b="1" dirty="0" err="1" smtClean="0"/>
              <a:t>Jorga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4032448" cy="5112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Nohama šlape </a:t>
            </a:r>
          </a:p>
          <a:p>
            <a:pPr marL="0" indent="0">
              <a:buNone/>
            </a:pPr>
            <a:r>
              <a:rPr lang="cs-CZ" dirty="0"/>
              <a:t>hrnčířka </a:t>
            </a:r>
            <a:r>
              <a:rPr lang="cs-CZ" dirty="0" err="1" smtClean="0"/>
              <a:t>Jorga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 čela ji kape pot</a:t>
            </a:r>
          </a:p>
          <a:p>
            <a:pPr marL="0" indent="0">
              <a:buNone/>
            </a:pPr>
            <a:r>
              <a:rPr lang="cs-CZ" dirty="0"/>
              <a:t>z letního </a:t>
            </a:r>
            <a:r>
              <a:rPr lang="cs-CZ" dirty="0" smtClean="0"/>
              <a:t>horka.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Nohama pohání, </a:t>
            </a:r>
          </a:p>
          <a:p>
            <a:pPr marL="0" indent="0">
              <a:buNone/>
            </a:pPr>
            <a:r>
              <a:rPr lang="cs-CZ" dirty="0"/>
              <a:t>co pod rukou roste</a:t>
            </a:r>
          </a:p>
          <a:p>
            <a:pPr marL="0" indent="0">
              <a:buNone/>
            </a:pPr>
            <a:r>
              <a:rPr lang="cs-CZ" dirty="0"/>
              <a:t>z hlíny krásu, </a:t>
            </a:r>
          </a:p>
          <a:p>
            <a:pPr marL="0" indent="0">
              <a:buNone/>
            </a:pPr>
            <a:r>
              <a:rPr lang="cs-CZ" dirty="0"/>
              <a:t>jak je to </a:t>
            </a:r>
            <a:r>
              <a:rPr lang="cs-CZ" dirty="0" smtClean="0"/>
              <a:t>prosté.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Tu hliněnou krásu, </a:t>
            </a:r>
          </a:p>
          <a:p>
            <a:pPr marL="0" indent="0">
              <a:buNone/>
            </a:pPr>
            <a:r>
              <a:rPr lang="cs-CZ" dirty="0"/>
              <a:t>co se jen tak neztratí</a:t>
            </a:r>
          </a:p>
          <a:p>
            <a:pPr marL="0" indent="0">
              <a:buNone/>
            </a:pPr>
            <a:r>
              <a:rPr lang="cs-CZ" dirty="0"/>
              <a:t>i když </a:t>
            </a:r>
            <a:r>
              <a:rPr lang="cs-CZ" dirty="0" smtClean="0"/>
              <a:t>se </a:t>
            </a:r>
            <a:r>
              <a:rPr lang="cs-CZ" dirty="0"/>
              <a:t>i ona </a:t>
            </a:r>
            <a:r>
              <a:rPr lang="cs-CZ" dirty="0" smtClean="0"/>
              <a:t>časem,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 té krásy v prach </a:t>
            </a:r>
            <a:r>
              <a:rPr lang="cs-CZ" dirty="0" smtClean="0"/>
              <a:t>zas obrátí.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24203"/>
            <a:ext cx="4104456" cy="3468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085184"/>
            <a:ext cx="2232248" cy="143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216053"/>
            <a:ext cx="1982607" cy="117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51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16.2.                        Ljuba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60040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Ljuba </a:t>
            </a:r>
            <a:r>
              <a:rPr lang="cs-CZ" dirty="0"/>
              <a:t>to je bílá dáma</a:t>
            </a:r>
          </a:p>
          <a:p>
            <a:pPr marL="0" indent="0">
              <a:buNone/>
            </a:pPr>
            <a:r>
              <a:rPr lang="cs-CZ" dirty="0"/>
              <a:t>a já černý král</a:t>
            </a:r>
          </a:p>
          <a:p>
            <a:pPr marL="0" indent="0">
              <a:buNone/>
            </a:pPr>
            <a:r>
              <a:rPr lang="cs-CZ" dirty="0"/>
              <a:t>co, obětoval střelce, </a:t>
            </a:r>
          </a:p>
          <a:p>
            <a:pPr marL="0" indent="0">
              <a:buNone/>
            </a:pPr>
            <a:r>
              <a:rPr lang="cs-CZ" dirty="0"/>
              <a:t>věže, koně, </a:t>
            </a:r>
            <a:r>
              <a:rPr lang="cs-CZ" dirty="0" smtClean="0"/>
              <a:t>pěšce,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to vše v </a:t>
            </a:r>
            <a:r>
              <a:rPr lang="cs-CZ" dirty="0" smtClean="0"/>
              <a:t>lásky </a:t>
            </a:r>
            <a:r>
              <a:rPr lang="cs-CZ" dirty="0"/>
              <a:t>záchvatu</a:t>
            </a:r>
          </a:p>
          <a:p>
            <a:pPr marL="0" indent="0">
              <a:buNone/>
            </a:pPr>
            <a:r>
              <a:rPr lang="cs-CZ" dirty="0"/>
              <a:t>a teď tu stojí těžce,</a:t>
            </a:r>
          </a:p>
          <a:p>
            <a:pPr marL="0" indent="0">
              <a:buNone/>
            </a:pPr>
            <a:r>
              <a:rPr lang="cs-CZ" dirty="0"/>
              <a:t>v </a:t>
            </a:r>
            <a:r>
              <a:rPr lang="cs-CZ" dirty="0" smtClean="0"/>
              <a:t>šachmatu.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80" y="1629606"/>
            <a:ext cx="1476164" cy="312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969" y="2587791"/>
            <a:ext cx="14763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46" y="5319381"/>
            <a:ext cx="509867" cy="99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067" y="5301208"/>
            <a:ext cx="658038" cy="116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78" y="5345186"/>
            <a:ext cx="6762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167" y="2540735"/>
            <a:ext cx="505077" cy="88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685006"/>
            <a:ext cx="658038" cy="116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363" y="5393539"/>
            <a:ext cx="6762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82" y="5301208"/>
            <a:ext cx="509867" cy="99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927" y="3875323"/>
            <a:ext cx="505077" cy="88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386663"/>
            <a:ext cx="505077" cy="88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363" y="3155949"/>
            <a:ext cx="505077" cy="88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137" y="1660458"/>
            <a:ext cx="505077" cy="88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303" y="1387801"/>
            <a:ext cx="505077" cy="88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415" y="909097"/>
            <a:ext cx="509867" cy="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71" y="4876792"/>
            <a:ext cx="509867" cy="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773" y="4915500"/>
            <a:ext cx="509867" cy="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540" y="4006703"/>
            <a:ext cx="509867" cy="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573" y="2795411"/>
            <a:ext cx="509867" cy="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121" y="1356526"/>
            <a:ext cx="509867" cy="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16" y="1192064"/>
            <a:ext cx="509867" cy="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654" y="4755600"/>
            <a:ext cx="509867" cy="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52" y="4850987"/>
            <a:ext cx="509867" cy="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203" y="4755600"/>
            <a:ext cx="509867" cy="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56" y="2100596"/>
            <a:ext cx="509867" cy="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81" y="3361890"/>
            <a:ext cx="509867" cy="46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86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17.2.                   Miloslava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556792"/>
            <a:ext cx="3456384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Míla </a:t>
            </a:r>
            <a:r>
              <a:rPr lang="cs-CZ" dirty="0"/>
              <a:t>to je moje bytná</a:t>
            </a:r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prý opětuje </a:t>
            </a:r>
            <a:r>
              <a:rPr lang="cs-CZ" dirty="0" smtClean="0"/>
              <a:t>zájem,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ž </a:t>
            </a:r>
            <a:r>
              <a:rPr lang="cs-CZ" dirty="0"/>
              <a:t>začnu platit </a:t>
            </a:r>
            <a:r>
              <a:rPr lang="cs-CZ" dirty="0" smtClean="0"/>
              <a:t>nájem.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38770"/>
            <a:ext cx="3816424" cy="214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96" y="4365104"/>
            <a:ext cx="3384376" cy="190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24000"/>
            <a:ext cx="1440160" cy="265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84" y="2060848"/>
            <a:ext cx="140259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40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4.1</a:t>
            </a:r>
            <a:r>
              <a:rPr lang="cs-CZ" b="1" dirty="0" smtClean="0"/>
              <a:t>.                       Diana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4752528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Krásnou Dianou z </a:t>
            </a:r>
            <a:r>
              <a:rPr lang="cs-CZ" dirty="0" err="1" smtClean="0"/>
              <a:t>Lověny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prodává tam broky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oužím </a:t>
            </a:r>
            <a:r>
              <a:rPr lang="cs-CZ" dirty="0"/>
              <a:t>býti ulovený</a:t>
            </a:r>
          </a:p>
          <a:p>
            <a:pPr marL="0" indent="0">
              <a:buNone/>
            </a:pPr>
            <a:r>
              <a:rPr lang="cs-CZ" dirty="0" smtClean="0"/>
              <a:t>měsíce</a:t>
            </a:r>
            <a:r>
              <a:rPr lang="cs-CZ" dirty="0"/>
              <a:t>, </a:t>
            </a:r>
            <a:r>
              <a:rPr lang="cs-CZ" dirty="0" smtClean="0"/>
              <a:t>roky.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Tak běhám denně po lesích</a:t>
            </a:r>
          </a:p>
          <a:p>
            <a:pPr marL="0" indent="0">
              <a:buNone/>
            </a:pPr>
            <a:r>
              <a:rPr lang="cs-CZ" dirty="0"/>
              <a:t>s nadějí že mě </a:t>
            </a:r>
            <a:r>
              <a:rPr lang="cs-CZ" dirty="0" smtClean="0"/>
              <a:t>střelí,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abych </a:t>
            </a:r>
            <a:r>
              <a:rPr lang="cs-CZ" dirty="0"/>
              <a:t>po jejím boku, </a:t>
            </a:r>
          </a:p>
          <a:p>
            <a:pPr marL="0" indent="0">
              <a:buNone/>
            </a:pPr>
            <a:r>
              <a:rPr lang="cs-CZ" dirty="0"/>
              <a:t>s tou dírou po tom </a:t>
            </a:r>
            <a:r>
              <a:rPr lang="cs-CZ" dirty="0" smtClean="0"/>
              <a:t>broku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mohl </a:t>
            </a:r>
            <a:r>
              <a:rPr lang="cs-CZ" dirty="0"/>
              <a:t>sedět na </a:t>
            </a:r>
            <a:r>
              <a:rPr lang="cs-CZ" dirty="0" smtClean="0"/>
              <a:t>nebesích,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ak </a:t>
            </a:r>
            <a:r>
              <a:rPr lang="cs-CZ" dirty="0"/>
              <a:t>jak mi srdce </a:t>
            </a:r>
            <a:r>
              <a:rPr lang="cs-CZ" dirty="0" smtClean="0"/>
              <a:t>velí.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05754"/>
            <a:ext cx="2304256" cy="274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754"/>
            <a:ext cx="1427089" cy="107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04" y="3140968"/>
            <a:ext cx="1577963" cy="128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544" y="4873960"/>
            <a:ext cx="2405968" cy="178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32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18.2</a:t>
            </a:r>
            <a:r>
              <a:rPr lang="cs-CZ" b="1" dirty="0" smtClean="0"/>
              <a:t>.                       Gisela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4752528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Překrásná </a:t>
            </a:r>
            <a:r>
              <a:rPr lang="cs-CZ" dirty="0"/>
              <a:t>golfistka </a:t>
            </a:r>
            <a:r>
              <a:rPr lang="cs-CZ" dirty="0" smtClean="0"/>
              <a:t>Gisela,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mi </a:t>
            </a:r>
            <a:r>
              <a:rPr lang="cs-CZ" dirty="0"/>
              <a:t>po Vánocích </a:t>
            </a:r>
            <a:r>
              <a:rPr lang="cs-CZ" dirty="0" smtClean="0"/>
              <a:t>zmizela.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Prý neplnil jsem normu hřiště, 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akže </a:t>
            </a:r>
            <a:r>
              <a:rPr lang="cs-CZ" dirty="0" err="1"/>
              <a:t>sorry</a:t>
            </a:r>
            <a:r>
              <a:rPr lang="cs-CZ" dirty="0"/>
              <a:t>, někdy příště!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77072"/>
            <a:ext cx="18192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98" y="2556475"/>
            <a:ext cx="14954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744" y="2276872"/>
            <a:ext cx="1925187" cy="304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21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21.2</a:t>
            </a:r>
            <a:r>
              <a:rPr lang="cs-CZ" b="1" dirty="0" smtClean="0"/>
              <a:t>.                      Lenka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600400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Mé </a:t>
            </a:r>
            <a:r>
              <a:rPr lang="cs-CZ" dirty="0"/>
              <a:t>manželce Lence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o </a:t>
            </a:r>
            <a:r>
              <a:rPr lang="cs-CZ" dirty="0"/>
              <a:t>sluší v </a:t>
            </a:r>
            <a:r>
              <a:rPr lang="cs-CZ" dirty="0" smtClean="0"/>
              <a:t>podprsence,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 podprsence z </a:t>
            </a:r>
            <a:r>
              <a:rPr lang="cs-CZ" dirty="0" err="1" smtClean="0"/>
              <a:t>Lidlu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</a:t>
            </a:r>
            <a:r>
              <a:rPr lang="cs-CZ" dirty="0"/>
              <a:t>to žena z </a:t>
            </a:r>
            <a:r>
              <a:rPr lang="cs-CZ" dirty="0" smtClean="0"/>
              <a:t>lidu </a:t>
            </a:r>
            <a:r>
              <a:rPr lang="cs-CZ" dirty="0" smtClean="0">
                <a:sym typeface="Wingdings" panose="05000000000000000000" pitchFamily="2" charset="2"/>
              </a:rPr>
              <a:t>.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796" y="1913449"/>
            <a:ext cx="4608512" cy="360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963" y="2060848"/>
            <a:ext cx="480053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6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21.2</a:t>
            </a:r>
            <a:r>
              <a:rPr lang="cs-CZ" b="1" dirty="0" smtClean="0"/>
              <a:t>.                    Eleonora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464496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Vmotaná v padáku lanoví</a:t>
            </a:r>
          </a:p>
          <a:p>
            <a:pPr marL="0" indent="0">
              <a:buNone/>
            </a:pPr>
            <a:r>
              <a:rPr lang="cs-CZ" dirty="0"/>
              <a:t>ř</a:t>
            </a:r>
            <a:r>
              <a:rPr lang="cs-CZ" dirty="0" smtClean="0"/>
              <a:t>ítí </a:t>
            </a:r>
            <a:r>
              <a:rPr lang="cs-CZ" dirty="0"/>
              <a:t>se Ela,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kam </a:t>
            </a:r>
            <a:r>
              <a:rPr lang="cs-CZ" dirty="0"/>
              <a:t>to vám </a:t>
            </a:r>
            <a:r>
              <a:rPr lang="cs-CZ" dirty="0" smtClean="0"/>
              <a:t>nepovím.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Jen, že padá </a:t>
            </a:r>
            <a:r>
              <a:rPr lang="cs-CZ" dirty="0" smtClean="0"/>
              <a:t>z </a:t>
            </a:r>
            <a:r>
              <a:rPr lang="cs-CZ" dirty="0"/>
              <a:t>shora</a:t>
            </a:r>
          </a:p>
          <a:p>
            <a:pPr marL="0" indent="0">
              <a:buNone/>
            </a:pPr>
            <a:r>
              <a:rPr lang="cs-CZ" dirty="0"/>
              <a:t>ta </a:t>
            </a:r>
            <a:r>
              <a:rPr lang="cs-CZ" dirty="0" smtClean="0"/>
              <a:t>Eleonora.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 </a:t>
            </a:r>
            <a:r>
              <a:rPr lang="cs-CZ" dirty="0" smtClean="0"/>
              <a:t>té rakvi, co je jí padáku </a:t>
            </a:r>
            <a:r>
              <a:rPr lang="cs-CZ" dirty="0"/>
              <a:t>len</a:t>
            </a:r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á </a:t>
            </a:r>
            <a:r>
              <a:rPr lang="cs-CZ" dirty="0"/>
              <a:t>štěstí, že ten pád,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jenom sen.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16016" y="1432179"/>
            <a:ext cx="2484276" cy="263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365104"/>
            <a:ext cx="3816424" cy="207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80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25.2.                Liliana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4032448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V</a:t>
            </a:r>
            <a:r>
              <a:rPr lang="cs-CZ" dirty="0"/>
              <a:t> pralese tam pod </a:t>
            </a:r>
            <a:r>
              <a:rPr lang="cs-CZ" dirty="0" smtClean="0"/>
              <a:t>liánou,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pustil </a:t>
            </a:r>
            <a:r>
              <a:rPr lang="cs-CZ" dirty="0"/>
              <a:t>jsem </a:t>
            </a:r>
            <a:r>
              <a:rPr lang="cs-CZ" dirty="0" smtClean="0"/>
              <a:t>se s </a:t>
            </a:r>
            <a:r>
              <a:rPr lang="cs-CZ" dirty="0" err="1" smtClean="0"/>
              <a:t>Liliánou</a:t>
            </a:r>
            <a:r>
              <a:rPr lang="cs-CZ" dirty="0" smtClean="0"/>
              <a:t>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Jako divoký </a:t>
            </a:r>
            <a:r>
              <a:rPr lang="cs-CZ" dirty="0" smtClean="0"/>
              <a:t>Tarzan,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i</a:t>
            </a:r>
            <a:r>
              <a:rPr lang="cs-CZ" dirty="0" smtClean="0"/>
              <a:t> </a:t>
            </a:r>
            <a:r>
              <a:rPr lang="cs-CZ" dirty="0"/>
              <a:t>když jsem nebyl </a:t>
            </a:r>
            <a:r>
              <a:rPr lang="cs-CZ" dirty="0" smtClean="0"/>
              <a:t>tázán.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03947"/>
            <a:ext cx="2021430" cy="199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67" y="4653136"/>
            <a:ext cx="2520280" cy="179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46" y="4005064"/>
            <a:ext cx="3128367" cy="266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54424"/>
            <a:ext cx="1815461" cy="169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6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26.2.                      	</a:t>
            </a:r>
            <a:r>
              <a:rPr lang="cs-CZ" b="1" dirty="0"/>
              <a:t>Dorota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196752"/>
            <a:ext cx="3816424" cy="50300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Desítku </a:t>
            </a:r>
            <a:r>
              <a:rPr lang="cs-CZ" dirty="0"/>
              <a:t>dívce Dorotě</a:t>
            </a:r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a </a:t>
            </a:r>
            <a:r>
              <a:rPr lang="cs-CZ" dirty="0"/>
              <a:t>náčiní </a:t>
            </a:r>
            <a:r>
              <a:rPr lang="cs-CZ" dirty="0" smtClean="0"/>
              <a:t>bradla,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ehdy </a:t>
            </a:r>
            <a:r>
              <a:rPr lang="cs-CZ" dirty="0"/>
              <a:t>jsem seděl v porotě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první pusa </a:t>
            </a:r>
            <a:r>
              <a:rPr lang="cs-CZ" dirty="0" smtClean="0"/>
              <a:t>padla.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Trvalo to tři měsíce</a:t>
            </a:r>
          </a:p>
          <a:p>
            <a:pPr marL="0" indent="0">
              <a:buNone/>
            </a:pPr>
            <a:r>
              <a:rPr lang="cs-CZ" dirty="0"/>
              <a:t>ž</a:t>
            </a:r>
            <a:r>
              <a:rPr lang="cs-CZ" dirty="0" smtClean="0"/>
              <a:t>ádná mystifikace,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edopřála </a:t>
            </a:r>
            <a:r>
              <a:rPr lang="cs-CZ" dirty="0"/>
              <a:t>času více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en </a:t>
            </a:r>
            <a:r>
              <a:rPr lang="cs-CZ" dirty="0"/>
              <a:t>do </a:t>
            </a:r>
            <a:r>
              <a:rPr lang="cs-CZ" dirty="0" smtClean="0"/>
              <a:t>kvalifikace.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Pak se </a:t>
            </a:r>
            <a:r>
              <a:rPr lang="cs-CZ" dirty="0" smtClean="0"/>
              <a:t>chytla </a:t>
            </a:r>
            <a:r>
              <a:rPr lang="cs-CZ" dirty="0"/>
              <a:t>gymnasty</a:t>
            </a:r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točil se na </a:t>
            </a:r>
            <a:r>
              <a:rPr lang="cs-CZ" dirty="0" smtClean="0"/>
              <a:t>hrazdě,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arné byly </a:t>
            </a:r>
            <a:r>
              <a:rPr lang="cs-CZ" dirty="0"/>
              <a:t>mé protesty </a:t>
            </a:r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djeli </a:t>
            </a:r>
            <a:r>
              <a:rPr lang="cs-CZ" dirty="0"/>
              <a:t>spolu v </a:t>
            </a:r>
            <a:r>
              <a:rPr lang="cs-CZ" dirty="0" smtClean="0"/>
              <a:t>Mazdě.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96752"/>
            <a:ext cx="314305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1794619"/>
            <a:ext cx="1285875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933055"/>
            <a:ext cx="4958282" cy="249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5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2.3.                      Anežka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4176464" cy="48860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S touhle tou Anežkou</a:t>
            </a:r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ám </a:t>
            </a:r>
            <a:r>
              <a:rPr lang="cs-CZ" dirty="0"/>
              <a:t>práci přetěžkou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ak </a:t>
            </a:r>
            <a:r>
              <a:rPr lang="cs-CZ" dirty="0"/>
              <a:t>chtěl bych ji milovat </a:t>
            </a:r>
          </a:p>
          <a:p>
            <a:pPr marL="0" indent="0">
              <a:buNone/>
            </a:pPr>
            <a:r>
              <a:rPr lang="cs-CZ" dirty="0" smtClean="0"/>
              <a:t>milionem </a:t>
            </a:r>
            <a:r>
              <a:rPr lang="cs-CZ" dirty="0"/>
              <a:t>kilowat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šak </a:t>
            </a:r>
            <a:r>
              <a:rPr lang="cs-CZ" dirty="0"/>
              <a:t>nejde to, dost řečí</a:t>
            </a:r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 </a:t>
            </a:r>
            <a:r>
              <a:rPr lang="cs-CZ" dirty="0"/>
              <a:t>víkendu mi ji papež,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vatořečí.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910" y="3817299"/>
            <a:ext cx="2327370" cy="283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74" y="5383349"/>
            <a:ext cx="2448272" cy="127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402" y="1412776"/>
            <a:ext cx="4565103" cy="223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17299"/>
            <a:ext cx="1842731" cy="145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63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2.3.                          </a:t>
            </a:r>
            <a:r>
              <a:rPr lang="cs-CZ" b="1" dirty="0" err="1" smtClean="0"/>
              <a:t>Agnes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752528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Miláčku</a:t>
            </a:r>
            <a:r>
              <a:rPr lang="cs-CZ" dirty="0"/>
              <a:t>, </a:t>
            </a:r>
            <a:r>
              <a:rPr lang="cs-CZ" dirty="0" err="1"/>
              <a:t>Agnes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odré </a:t>
            </a:r>
            <a:r>
              <a:rPr lang="cs-CZ" dirty="0"/>
              <a:t>z nebe </a:t>
            </a:r>
          </a:p>
          <a:p>
            <a:pPr marL="0" indent="0">
              <a:buNone/>
            </a:pPr>
            <a:r>
              <a:rPr lang="cs-CZ" dirty="0"/>
              <a:t>bych ti </a:t>
            </a:r>
            <a:r>
              <a:rPr lang="cs-CZ" dirty="0" smtClean="0"/>
              <a:t>snes.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Ale </a:t>
            </a:r>
            <a:r>
              <a:rPr lang="cs-CZ" dirty="0" err="1"/>
              <a:t>Agnes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Liga </a:t>
            </a:r>
            <a:r>
              <a:rPr lang="cs-CZ" dirty="0" smtClean="0"/>
              <a:t>mistrů,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ne dnes!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61047"/>
            <a:ext cx="3744416" cy="282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60848"/>
            <a:ext cx="287655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84" y="1700808"/>
            <a:ext cx="28670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99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2.3. </a:t>
            </a:r>
            <a:r>
              <a:rPr lang="cs-CZ" b="1" dirty="0" smtClean="0"/>
              <a:t>                             </a:t>
            </a:r>
            <a:r>
              <a:rPr lang="cs-CZ" b="1" dirty="0" err="1" smtClean="0"/>
              <a:t>Ines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2016224" cy="4597971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 smtClean="0"/>
              <a:t>Ines</a:t>
            </a:r>
            <a:r>
              <a:rPr lang="cs-CZ" dirty="0"/>
              <a:t>?</a:t>
            </a:r>
          </a:p>
          <a:p>
            <a:pPr marL="0" indent="0">
              <a:buNone/>
            </a:pPr>
            <a:r>
              <a:rPr lang="cs-CZ" dirty="0"/>
              <a:t>I dnes?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56792"/>
            <a:ext cx="4392488" cy="446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0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4.3.                            Stela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3600400" cy="53285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Postel rozestelu 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v ní vidím, </a:t>
            </a:r>
            <a:r>
              <a:rPr lang="cs-CZ" dirty="0" smtClean="0"/>
              <a:t>Stelu.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</a:t>
            </a:r>
            <a:r>
              <a:rPr lang="cs-CZ" dirty="0"/>
              <a:t> otevřenou </a:t>
            </a:r>
            <a:r>
              <a:rPr lang="cs-CZ" dirty="0" smtClean="0"/>
              <a:t>náručí,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že prý mě něco </a:t>
            </a:r>
            <a:r>
              <a:rPr lang="cs-CZ" dirty="0" smtClean="0"/>
              <a:t>naučí.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Nabídka co se neodmítá</a:t>
            </a:r>
          </a:p>
          <a:p>
            <a:pPr marL="0" indent="0">
              <a:buNone/>
            </a:pPr>
            <a:r>
              <a:rPr lang="cs-CZ" dirty="0"/>
              <a:t>mým tělem velká vášeň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mítá,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 gauče až na postel </a:t>
            </a:r>
          </a:p>
          <a:p>
            <a:pPr marL="0" indent="0">
              <a:buNone/>
            </a:pPr>
            <a:r>
              <a:rPr lang="cs-CZ" dirty="0"/>
              <a:t>a z postele na gauč</a:t>
            </a:r>
          </a:p>
          <a:p>
            <a:pPr marL="0" indent="0">
              <a:buNone/>
            </a:pPr>
            <a:r>
              <a:rPr lang="cs-CZ" dirty="0"/>
              <a:t>….a na gauči </a:t>
            </a:r>
          </a:p>
          <a:p>
            <a:pPr marL="0" indent="0">
              <a:buNone/>
            </a:pPr>
            <a:r>
              <a:rPr lang="cs-CZ" dirty="0"/>
              <a:t>…</a:t>
            </a:r>
            <a:r>
              <a:rPr lang="cs-CZ" dirty="0" smtClean="0"/>
              <a:t>svítá.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96751"/>
            <a:ext cx="3528392" cy="310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89" y="4540662"/>
            <a:ext cx="1698374" cy="203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36" y="4584404"/>
            <a:ext cx="312436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66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8.3</a:t>
            </a:r>
            <a:r>
              <a:rPr lang="cs-CZ" b="1" dirty="0" smtClean="0"/>
              <a:t>.                       Gabriela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3240360" cy="48860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Seismoložka Gabriela </a:t>
            </a:r>
          </a:p>
          <a:p>
            <a:pPr marL="0" indent="0">
              <a:buNone/>
            </a:pPr>
            <a:r>
              <a:rPr lang="cs-CZ" dirty="0"/>
              <a:t>u sopky </a:t>
            </a:r>
            <a:r>
              <a:rPr lang="cs-CZ" dirty="0" err="1"/>
              <a:t>Teide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 smtClean="0"/>
              <a:t>pozoruje </a:t>
            </a:r>
            <a:r>
              <a:rPr lang="cs-CZ" dirty="0"/>
              <a:t>lávy proud, </a:t>
            </a:r>
          </a:p>
          <a:p>
            <a:pPr marL="0" indent="0">
              <a:buNone/>
            </a:pPr>
            <a:r>
              <a:rPr lang="cs-CZ" dirty="0"/>
              <a:t>už </a:t>
            </a:r>
            <a:r>
              <a:rPr lang="cs-CZ" dirty="0" err="1"/>
              <a:t>celej</a:t>
            </a:r>
            <a:r>
              <a:rPr lang="cs-CZ" dirty="0"/>
              <a:t> </a:t>
            </a:r>
            <a:r>
              <a:rPr lang="cs-CZ" dirty="0" err="1" smtClean="0"/>
              <a:t>tejden</a:t>
            </a:r>
            <a:r>
              <a:rPr lang="cs-CZ" dirty="0" smtClean="0"/>
              <a:t>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 té lávě šťourá se, </a:t>
            </a:r>
          </a:p>
          <a:p>
            <a:pPr marL="0" indent="0">
              <a:buNone/>
            </a:pPr>
            <a:r>
              <a:rPr lang="cs-CZ" dirty="0"/>
              <a:t>poslouchá otřesy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o</a:t>
            </a:r>
            <a:r>
              <a:rPr lang="cs-CZ" dirty="0"/>
              <a:t>, co vám mám povídat, </a:t>
            </a:r>
          </a:p>
          <a:p>
            <a:pPr marL="0" indent="0">
              <a:buNone/>
            </a:pPr>
            <a:r>
              <a:rPr lang="cs-CZ" dirty="0"/>
              <a:t>je to s ní </a:t>
            </a:r>
            <a:r>
              <a:rPr lang="cs-CZ" dirty="0" smtClean="0"/>
              <a:t>otřesný.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tak ji oslovím: </a:t>
            </a:r>
          </a:p>
          <a:p>
            <a:pPr marL="0" indent="0">
              <a:buNone/>
            </a:pPr>
            <a:r>
              <a:rPr lang="cs-CZ" dirty="0"/>
              <a:t>,,Gábinko </a:t>
            </a:r>
            <a:r>
              <a:rPr lang="cs-CZ" dirty="0" err="1" smtClean="0"/>
              <a:t>brejden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Už se v tom nimráte, </a:t>
            </a:r>
          </a:p>
          <a:p>
            <a:pPr marL="0" indent="0">
              <a:buNone/>
            </a:pPr>
            <a:r>
              <a:rPr lang="cs-CZ" dirty="0" err="1"/>
              <a:t>celičkej</a:t>
            </a:r>
            <a:r>
              <a:rPr lang="cs-CZ" dirty="0"/>
              <a:t> </a:t>
            </a:r>
            <a:r>
              <a:rPr lang="cs-CZ" dirty="0" err="1" smtClean="0"/>
              <a:t>tejden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místo té lávy</a:t>
            </a:r>
          </a:p>
          <a:p>
            <a:pPr marL="0" indent="0">
              <a:buNone/>
            </a:pPr>
            <a:r>
              <a:rPr lang="cs-CZ" dirty="0"/>
              <a:t>lehnout si do trávy</a:t>
            </a:r>
          </a:p>
          <a:p>
            <a:pPr marL="0" indent="0">
              <a:buNone/>
            </a:pPr>
            <a:r>
              <a:rPr lang="cs-CZ" dirty="0"/>
              <a:t>a něco si prožít?</a:t>
            </a:r>
          </a:p>
          <a:p>
            <a:pPr marL="0" indent="0">
              <a:buNone/>
            </a:pPr>
            <a:r>
              <a:rPr lang="cs-CZ" dirty="0"/>
              <a:t>Můžeme třeba si</a:t>
            </a:r>
          </a:p>
          <a:p>
            <a:pPr marL="0" indent="0">
              <a:buNone/>
            </a:pPr>
            <a:r>
              <a:rPr lang="cs-CZ" dirty="0" err="1"/>
              <a:t>z</a:t>
            </a:r>
            <a:r>
              <a:rPr lang="cs-CZ" dirty="0" err="1" smtClean="0"/>
              <a:t>aseismoložit</a:t>
            </a:r>
            <a:r>
              <a:rPr lang="cs-CZ" dirty="0"/>
              <a:t>.‘‘</a:t>
            </a:r>
            <a:endParaRPr lang="cs-CZ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93911"/>
            <a:ext cx="4536504" cy="332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592" y="4739602"/>
            <a:ext cx="2435095" cy="198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96" y="5021177"/>
            <a:ext cx="1590383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834286"/>
            <a:ext cx="12192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06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7.1.                            Vilma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396044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Má vzpěračka </a:t>
            </a:r>
            <a:r>
              <a:rPr lang="cs-CZ" dirty="0"/>
              <a:t>Vilma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ekonečně </a:t>
            </a:r>
            <a:r>
              <a:rPr lang="cs-CZ" dirty="0"/>
              <a:t>sil </a:t>
            </a:r>
            <a:r>
              <a:rPr lang="cs-CZ" dirty="0" smtClean="0"/>
              <a:t>má.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Já viděl ji,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ak </a:t>
            </a:r>
            <a:r>
              <a:rPr lang="cs-CZ" dirty="0"/>
              <a:t>v plesovém </a:t>
            </a:r>
            <a:r>
              <a:rPr lang="cs-CZ" dirty="0" smtClean="0"/>
              <a:t>ohozu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dala </a:t>
            </a:r>
            <a:r>
              <a:rPr lang="cs-CZ" dirty="0"/>
              <a:t>lehce,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</a:t>
            </a:r>
            <a:r>
              <a:rPr lang="cs-CZ" dirty="0"/>
              <a:t> rytmu </a:t>
            </a:r>
            <a:r>
              <a:rPr lang="cs-CZ" dirty="0" smtClean="0"/>
              <a:t>tanga,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</a:t>
            </a:r>
            <a:r>
              <a:rPr lang="cs-CZ" dirty="0" smtClean="0"/>
              <a:t>vě stě dvacet v nadhozu.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24744"/>
            <a:ext cx="250169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37112"/>
            <a:ext cx="2415742" cy="2148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956" y="1340768"/>
            <a:ext cx="1176908" cy="117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1081">
            <a:off x="1545742" y="5867837"/>
            <a:ext cx="865241" cy="865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64" y="1876250"/>
            <a:ext cx="1176908" cy="117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7358">
            <a:off x="4945127" y="5469540"/>
            <a:ext cx="1176908" cy="117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3026">
            <a:off x="7007655" y="3133942"/>
            <a:ext cx="1576879" cy="95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922206"/>
            <a:ext cx="1368152" cy="82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4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9.3</a:t>
            </a:r>
            <a:r>
              <a:rPr lang="cs-CZ" b="1" dirty="0" smtClean="0"/>
              <a:t>.                    Františka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836712"/>
            <a:ext cx="3456384" cy="5877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700" dirty="0"/>
              <a:t>Františka pro pána Jána</a:t>
            </a:r>
          </a:p>
          <a:p>
            <a:pPr marL="0" indent="0">
              <a:buNone/>
            </a:pPr>
            <a:r>
              <a:rPr lang="cs-CZ" sz="1700" dirty="0"/>
              <a:t>n</a:t>
            </a:r>
            <a:r>
              <a:rPr lang="cs-CZ" sz="1700" dirty="0" smtClean="0"/>
              <a:t>abrnkla </a:t>
            </a:r>
            <a:r>
              <a:rPr lang="cs-CZ" sz="1700" dirty="0"/>
              <a:t>si Františkána</a:t>
            </a:r>
          </a:p>
          <a:p>
            <a:pPr marL="0" indent="0">
              <a:buNone/>
            </a:pPr>
            <a:r>
              <a:rPr lang="cs-CZ" sz="1700" dirty="0"/>
              <a:t>o</a:t>
            </a:r>
            <a:r>
              <a:rPr lang="cs-CZ" sz="1700" dirty="0" smtClean="0"/>
              <a:t>blečen </a:t>
            </a:r>
            <a:r>
              <a:rPr lang="cs-CZ" sz="1700" dirty="0"/>
              <a:t>v hábitu </a:t>
            </a:r>
          </a:p>
          <a:p>
            <a:pPr marL="0" indent="0">
              <a:buNone/>
            </a:pPr>
            <a:r>
              <a:rPr lang="cs-CZ" sz="1700" dirty="0"/>
              <a:t>modlí se na </a:t>
            </a:r>
            <a:r>
              <a:rPr lang="cs-CZ" sz="1700" dirty="0" smtClean="0"/>
              <a:t>bytu.</a:t>
            </a:r>
            <a:endParaRPr lang="cs-CZ" sz="1700" dirty="0"/>
          </a:p>
          <a:p>
            <a:pPr marL="0" indent="0">
              <a:buNone/>
            </a:pPr>
            <a:r>
              <a:rPr lang="cs-CZ" sz="1700" dirty="0"/>
              <a:t>O dětech mluvívá </a:t>
            </a:r>
          </a:p>
          <a:p>
            <a:pPr marL="0" indent="0">
              <a:buNone/>
            </a:pPr>
            <a:r>
              <a:rPr lang="cs-CZ" sz="1700" dirty="0"/>
              <a:t>jen ve formě duchovní</a:t>
            </a:r>
          </a:p>
          <a:p>
            <a:pPr marL="0" indent="0">
              <a:buNone/>
            </a:pPr>
            <a:r>
              <a:rPr lang="cs-CZ" sz="1700" dirty="0"/>
              <a:t>p</a:t>
            </a:r>
            <a:r>
              <a:rPr lang="cs-CZ" sz="1700" dirty="0" smtClean="0"/>
              <a:t>rý </a:t>
            </a:r>
            <a:r>
              <a:rPr lang="cs-CZ" sz="1700" dirty="0"/>
              <a:t>nebude jim třeba </a:t>
            </a:r>
          </a:p>
          <a:p>
            <a:pPr marL="0" indent="0">
              <a:buNone/>
            </a:pPr>
            <a:r>
              <a:rPr lang="cs-CZ" sz="1700" dirty="0"/>
              <a:t>babičky </a:t>
            </a:r>
            <a:r>
              <a:rPr lang="cs-CZ" sz="1700" dirty="0" smtClean="0"/>
              <a:t>porodní.</a:t>
            </a:r>
            <a:endParaRPr lang="cs-CZ" sz="1700" dirty="0"/>
          </a:p>
          <a:p>
            <a:pPr marL="0" indent="0">
              <a:buNone/>
            </a:pPr>
            <a:r>
              <a:rPr lang="cs-CZ" sz="1700" dirty="0"/>
              <a:t>Ve jménu otce, syna </a:t>
            </a:r>
          </a:p>
          <a:p>
            <a:pPr marL="0" indent="0">
              <a:buNone/>
            </a:pPr>
            <a:r>
              <a:rPr lang="cs-CZ" sz="1700" dirty="0"/>
              <a:t>i ducha svatého, </a:t>
            </a:r>
          </a:p>
          <a:p>
            <a:pPr marL="0" indent="0">
              <a:buNone/>
            </a:pPr>
            <a:r>
              <a:rPr lang="cs-CZ" sz="1700" dirty="0"/>
              <a:t>k</a:t>
            </a:r>
            <a:r>
              <a:rPr lang="cs-CZ" sz="1700" dirty="0" smtClean="0"/>
              <a:t>de </a:t>
            </a:r>
            <a:r>
              <a:rPr lang="cs-CZ" sz="1700" dirty="0"/>
              <a:t>jen teď rychle </a:t>
            </a:r>
          </a:p>
          <a:p>
            <a:pPr marL="0" indent="0">
              <a:buNone/>
            </a:pPr>
            <a:r>
              <a:rPr lang="cs-CZ" sz="1700" dirty="0"/>
              <a:t>najít toho pravého</a:t>
            </a:r>
            <a:r>
              <a:rPr lang="cs-CZ" sz="1700" dirty="0" smtClean="0"/>
              <a:t>?</a:t>
            </a:r>
          </a:p>
          <a:p>
            <a:pPr marL="0" indent="0">
              <a:buNone/>
            </a:pPr>
            <a:r>
              <a:rPr lang="cs-CZ" sz="1700" dirty="0" smtClean="0"/>
              <a:t>Já </a:t>
            </a:r>
            <a:r>
              <a:rPr lang="cs-CZ" sz="1700" dirty="0"/>
              <a:t>měl bych tedy jednu radu, </a:t>
            </a:r>
          </a:p>
          <a:p>
            <a:pPr marL="0" indent="0">
              <a:buNone/>
            </a:pPr>
            <a:r>
              <a:rPr lang="cs-CZ" sz="1700" dirty="0"/>
              <a:t>nebásním jen tak pro parádu</a:t>
            </a:r>
          </a:p>
          <a:p>
            <a:pPr marL="0" indent="0">
              <a:buNone/>
            </a:pPr>
            <a:r>
              <a:rPr lang="cs-CZ" sz="1700" dirty="0"/>
              <a:t>Františce to věc je jistá, </a:t>
            </a:r>
          </a:p>
          <a:p>
            <a:pPr marL="0" indent="0">
              <a:buNone/>
            </a:pPr>
            <a:r>
              <a:rPr lang="cs-CZ" sz="1700" dirty="0"/>
              <a:t>zažehnout mateřský plamen</a:t>
            </a:r>
          </a:p>
          <a:p>
            <a:pPr marL="0" indent="0">
              <a:buNone/>
            </a:pPr>
            <a:r>
              <a:rPr lang="cs-CZ" sz="1700" dirty="0"/>
              <a:t>pomůže </a:t>
            </a:r>
            <a:r>
              <a:rPr lang="cs-CZ" sz="1700" dirty="0" smtClean="0"/>
              <a:t>jenom </a:t>
            </a:r>
            <a:r>
              <a:rPr lang="cs-CZ" sz="1700" dirty="0"/>
              <a:t>ateista</a:t>
            </a:r>
          </a:p>
          <a:p>
            <a:pPr marL="0" indent="0">
              <a:buNone/>
            </a:pPr>
            <a:r>
              <a:rPr lang="cs-CZ" sz="1700" dirty="0"/>
              <a:t>a bůh mi budiž svědkem, </a:t>
            </a:r>
          </a:p>
          <a:p>
            <a:pPr marL="0" indent="0">
              <a:buNone/>
            </a:pPr>
            <a:r>
              <a:rPr lang="cs-CZ" sz="1700" dirty="0"/>
              <a:t>Amen. </a:t>
            </a:r>
          </a:p>
          <a:p>
            <a:endParaRPr lang="cs-CZ" sz="18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74713"/>
            <a:ext cx="3108976" cy="2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606" y="874713"/>
            <a:ext cx="17526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99" y="3717032"/>
            <a:ext cx="2973085" cy="2677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96952"/>
            <a:ext cx="22098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5195541"/>
            <a:ext cx="2490499" cy="154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67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10.3.                   Viktorie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4392488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Vydal </a:t>
            </a:r>
            <a:r>
              <a:rPr lang="cs-CZ" dirty="0"/>
              <a:t>jsem se na svém bajku</a:t>
            </a:r>
          </a:p>
          <a:p>
            <a:pPr marL="0" indent="0">
              <a:buNone/>
            </a:pPr>
            <a:r>
              <a:rPr lang="cs-CZ" dirty="0" smtClean="0"/>
              <a:t>Viktorii </a:t>
            </a:r>
            <a:r>
              <a:rPr lang="cs-CZ" dirty="0"/>
              <a:t>pro </a:t>
            </a:r>
            <a:r>
              <a:rPr lang="cs-CZ" dirty="0" err="1" smtClean="0"/>
              <a:t>raňajku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Tři </a:t>
            </a:r>
            <a:r>
              <a:rPr lang="cs-CZ" dirty="0"/>
              <a:t>vejce do </a:t>
            </a:r>
            <a:r>
              <a:rPr lang="cs-CZ" dirty="0" smtClean="0"/>
              <a:t>skla,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mé </a:t>
            </a:r>
            <a:r>
              <a:rPr lang="cs-CZ" dirty="0" smtClean="0"/>
              <a:t>budoucí nevěstě,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no neberte </a:t>
            </a:r>
            <a:r>
              <a:rPr lang="cs-CZ" dirty="0" smtClean="0"/>
              <a:t>to</a:t>
            </a:r>
            <a:r>
              <a:rPr lang="cs-CZ" dirty="0"/>
              <a:t> </a:t>
            </a:r>
            <a:r>
              <a:rPr lang="cs-CZ" dirty="0" smtClean="0"/>
              <a:t>…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za dvě </a:t>
            </a:r>
            <a:r>
              <a:rPr lang="cs-CZ" dirty="0" smtClean="0"/>
              <a:t>stě.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1174"/>
            <a:ext cx="3816424" cy="267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2809">
            <a:off x="2472910" y="5219306"/>
            <a:ext cx="1839022" cy="90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7842">
            <a:off x="5200662" y="5830851"/>
            <a:ext cx="1839022" cy="90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91358"/>
            <a:ext cx="1844410" cy="141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66" y="1517241"/>
            <a:ext cx="1204236" cy="118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3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11.3.                     Anděla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176464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Anděla z Anděla,</a:t>
            </a:r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elou </a:t>
            </a:r>
            <a:r>
              <a:rPr lang="cs-CZ" dirty="0"/>
              <a:t>noc probděla</a:t>
            </a:r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htěla </a:t>
            </a:r>
            <a:r>
              <a:rPr lang="cs-CZ" dirty="0"/>
              <a:t>mě, já nebyl, </a:t>
            </a:r>
          </a:p>
          <a:p>
            <a:pPr marL="0" indent="0">
              <a:buNone/>
            </a:pPr>
            <a:r>
              <a:rPr lang="cs-CZ" dirty="0"/>
              <a:t>a tak si nabrnkla</a:t>
            </a:r>
          </a:p>
          <a:p>
            <a:pPr marL="0" indent="0">
              <a:buNone/>
            </a:pPr>
            <a:r>
              <a:rPr lang="cs-CZ" dirty="0"/>
              <a:t>strážného </a:t>
            </a:r>
            <a:r>
              <a:rPr lang="cs-CZ" dirty="0" smtClean="0"/>
              <a:t>Anděla, 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strážmistra hodností</a:t>
            </a:r>
          </a:p>
          <a:p>
            <a:pPr marL="0" indent="0">
              <a:buNone/>
            </a:pPr>
            <a:r>
              <a:rPr lang="cs-CZ" dirty="0"/>
              <a:t>teď žijí si v </a:t>
            </a:r>
            <a:r>
              <a:rPr lang="cs-CZ" dirty="0" smtClean="0"/>
              <a:t>hojnosti.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932953"/>
            <a:ext cx="1883676" cy="138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4608512" cy="328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69160"/>
            <a:ext cx="2257214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65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11.3.                      Angelika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432048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Na </a:t>
            </a:r>
            <a:r>
              <a:rPr lang="cs-CZ" dirty="0" err="1"/>
              <a:t>wellnes</a:t>
            </a:r>
            <a:r>
              <a:rPr lang="cs-CZ" dirty="0"/>
              <a:t> víkendu na </a:t>
            </a:r>
            <a:r>
              <a:rPr lang="cs-CZ" dirty="0" smtClean="0"/>
              <a:t>zámku,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de </a:t>
            </a:r>
            <a:r>
              <a:rPr lang="cs-CZ" dirty="0"/>
              <a:t>mají patio i </a:t>
            </a:r>
            <a:r>
              <a:rPr lang="cs-CZ" dirty="0" smtClean="0"/>
              <a:t>zahrádku,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víkendu s kapitánem </a:t>
            </a:r>
            <a:r>
              <a:rPr lang="cs-CZ" dirty="0" smtClean="0"/>
              <a:t>Morganem,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e </a:t>
            </a:r>
            <a:r>
              <a:rPr lang="cs-CZ" dirty="0"/>
              <a:t>takhle v neděli na ránem</a:t>
            </a:r>
          </a:p>
          <a:p>
            <a:pPr marL="0" indent="0">
              <a:buNone/>
            </a:pPr>
            <a:r>
              <a:rPr lang="cs-CZ" dirty="0"/>
              <a:t>Markýza andělů </a:t>
            </a:r>
            <a:r>
              <a:rPr lang="cs-CZ" dirty="0" smtClean="0"/>
              <a:t>Angelika,  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yzvracela </a:t>
            </a:r>
            <a:r>
              <a:rPr lang="cs-CZ" dirty="0"/>
              <a:t>z postele </a:t>
            </a:r>
          </a:p>
          <a:p>
            <a:pPr marL="0" indent="0">
              <a:buNone/>
            </a:pPr>
            <a:r>
              <a:rPr lang="cs-CZ" dirty="0"/>
              <a:t>do </a:t>
            </a:r>
            <a:r>
              <a:rPr lang="cs-CZ" dirty="0" err="1" smtClean="0"/>
              <a:t>kbelíka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07" y="1628799"/>
            <a:ext cx="3518574" cy="30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54151"/>
            <a:ext cx="2367458" cy="24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51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720080"/>
          </a:xfrm>
        </p:spPr>
        <p:txBody>
          <a:bodyPr anchor="b"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b="1" dirty="0"/>
              <a:t>13.3</a:t>
            </a:r>
            <a:r>
              <a:rPr lang="cs-CZ" b="1" dirty="0" smtClean="0"/>
              <a:t>.                       Růžena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1"/>
            <a:ext cx="4176464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Skleněné oko, </a:t>
            </a:r>
            <a:r>
              <a:rPr lang="cs-CZ" dirty="0" smtClean="0"/>
              <a:t>umělý </a:t>
            </a:r>
            <a:r>
              <a:rPr lang="cs-CZ" dirty="0"/>
              <a:t>chrup, </a:t>
            </a:r>
          </a:p>
          <a:p>
            <a:pPr marL="0" indent="0">
              <a:buNone/>
            </a:pPr>
            <a:r>
              <a:rPr lang="cs-CZ" dirty="0"/>
              <a:t>k tomu rajskou se šesti</a:t>
            </a:r>
          </a:p>
          <a:p>
            <a:pPr marL="0" indent="0">
              <a:buNone/>
            </a:pPr>
            <a:r>
              <a:rPr lang="cs-CZ" dirty="0" err="1"/>
              <a:t>takovouhle</a:t>
            </a:r>
            <a:r>
              <a:rPr lang="cs-CZ" dirty="0"/>
              <a:t> babičku mít </a:t>
            </a:r>
          </a:p>
          <a:p>
            <a:pPr marL="0" indent="0">
              <a:buNone/>
            </a:pPr>
            <a:r>
              <a:rPr lang="cs-CZ" dirty="0"/>
              <a:t>málokomu se </a:t>
            </a:r>
            <a:r>
              <a:rPr lang="cs-CZ" dirty="0" smtClean="0"/>
              <a:t>poštěstí.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Jmenuje se Růženka </a:t>
            </a:r>
          </a:p>
          <a:p>
            <a:pPr marL="0" indent="0">
              <a:buNone/>
            </a:pPr>
            <a:r>
              <a:rPr lang="cs-CZ" dirty="0"/>
              <a:t>a od mého </a:t>
            </a:r>
            <a:r>
              <a:rPr lang="cs-CZ" dirty="0" smtClean="0"/>
              <a:t>malička,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</a:t>
            </a:r>
            <a:r>
              <a:rPr lang="cs-CZ" dirty="0"/>
              <a:t>to moje milovaná </a:t>
            </a:r>
          </a:p>
          <a:p>
            <a:pPr marL="0" indent="0">
              <a:buNone/>
            </a:pPr>
            <a:r>
              <a:rPr lang="cs-CZ" dirty="0"/>
              <a:t>dobrůtek plná </a:t>
            </a:r>
            <a:r>
              <a:rPr lang="cs-CZ" dirty="0" smtClean="0"/>
              <a:t>babička.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12762"/>
            <a:ext cx="13239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12750"/>
            <a:ext cx="1078722" cy="135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197" y="2762348"/>
            <a:ext cx="2858916" cy="210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56746"/>
            <a:ext cx="1705496" cy="182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63" y="5037460"/>
            <a:ext cx="132937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00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14.3.                     Matylda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60040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Matylda </a:t>
            </a:r>
            <a:r>
              <a:rPr lang="cs-CZ" dirty="0"/>
              <a:t>je </a:t>
            </a:r>
            <a:r>
              <a:rPr lang="cs-CZ" dirty="0" smtClean="0"/>
              <a:t>fotografka,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 err="1" smtClean="0"/>
              <a:t>fotívá</a:t>
            </a:r>
            <a:r>
              <a:rPr lang="cs-CZ" dirty="0" smtClean="0"/>
              <a:t> slony,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en tak </a:t>
            </a:r>
          </a:p>
          <a:p>
            <a:pPr marL="0" indent="0">
              <a:buNone/>
            </a:pPr>
            <a:r>
              <a:rPr lang="cs-CZ" dirty="0" smtClean="0"/>
              <a:t>nahá bez clony.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Slony zpoza záclony.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440295"/>
            <a:ext cx="2501441" cy="230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33868"/>
            <a:ext cx="3511847" cy="211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02789"/>
            <a:ext cx="4320480" cy="2929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74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14.3.                          Rút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816424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Přijela </a:t>
            </a:r>
            <a:r>
              <a:rPr lang="cs-CZ" dirty="0"/>
              <a:t>na vodním </a:t>
            </a:r>
            <a:r>
              <a:rPr lang="cs-CZ" dirty="0" smtClean="0"/>
              <a:t>skútru,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čila </a:t>
            </a:r>
            <a:r>
              <a:rPr lang="cs-CZ" dirty="0"/>
              <a:t>mě </a:t>
            </a:r>
            <a:r>
              <a:rPr lang="cs-CZ" dirty="0" smtClean="0"/>
              <a:t>surfovat,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eď </a:t>
            </a:r>
            <a:r>
              <a:rPr lang="cs-CZ" dirty="0"/>
              <a:t>mě učí </a:t>
            </a:r>
            <a:r>
              <a:rPr lang="cs-CZ" dirty="0" err="1" smtClean="0"/>
              <a:t>Kámásútru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ohu </a:t>
            </a:r>
            <a:r>
              <a:rPr lang="cs-CZ" dirty="0"/>
              <a:t>ji nemilovat?</a:t>
            </a:r>
          </a:p>
          <a:p>
            <a:pPr marL="0" indent="0">
              <a:buNone/>
            </a:pPr>
            <a:r>
              <a:rPr lang="cs-CZ" dirty="0"/>
              <a:t>Rút tu </a:t>
            </a:r>
            <a:r>
              <a:rPr lang="cs-CZ" dirty="0">
                <a:sym typeface="Wingdings"/>
              </a:rPr>
              <a:t></a:t>
            </a:r>
            <a:r>
              <a:rPr lang="cs-CZ" dirty="0"/>
              <a:t>? </a:t>
            </a:r>
          </a:p>
          <a:p>
            <a:endParaRPr lang="cs-CZ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42481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65104"/>
            <a:ext cx="2304256" cy="210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88359"/>
            <a:ext cx="27527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5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 </a:t>
            </a:r>
            <a:r>
              <a:rPr lang="cs-CZ" b="1" dirty="0"/>
              <a:t>15.3. </a:t>
            </a:r>
            <a:r>
              <a:rPr lang="cs-CZ" b="1" dirty="0" smtClean="0"/>
              <a:t>                                 Ida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0039" y="1642052"/>
            <a:ext cx="3679913" cy="45979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Ida,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nídá.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Palačinku a povidla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 </a:t>
            </a:r>
            <a:r>
              <a:rPr lang="cs-CZ" dirty="0"/>
              <a:t>noci, </a:t>
            </a:r>
          </a:p>
          <a:p>
            <a:pPr marL="0" indent="0">
              <a:buNone/>
            </a:pPr>
            <a:r>
              <a:rPr lang="cs-CZ" dirty="0" smtClean="0"/>
              <a:t>co se jim povedla.</a:t>
            </a:r>
          </a:p>
          <a:p>
            <a:pPr marL="0" indent="0">
              <a:buNone/>
            </a:pPr>
            <a:r>
              <a:rPr lang="cs-CZ" dirty="0" smtClean="0"/>
              <a:t>Přidej </a:t>
            </a:r>
            <a:r>
              <a:rPr lang="cs-CZ" dirty="0"/>
              <a:t>si, Ido,</a:t>
            </a:r>
          </a:p>
          <a:p>
            <a:pPr marL="0" indent="0">
              <a:buNone/>
            </a:pPr>
            <a:r>
              <a:rPr lang="cs-CZ" dirty="0"/>
              <a:t>to stačí ti </a:t>
            </a:r>
            <a:r>
              <a:rPr lang="cs-CZ" dirty="0" smtClean="0"/>
              <a:t>sotva,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vědom </a:t>
            </a:r>
            <a:r>
              <a:rPr lang="cs-CZ" dirty="0"/>
              <a:t>si </a:t>
            </a:r>
            <a:r>
              <a:rPr lang="cs-CZ" dirty="0" smtClean="0"/>
              <a:t>holka,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</a:t>
            </a:r>
            <a:r>
              <a:rPr lang="cs-CZ" dirty="0" smtClean="0"/>
              <a:t>e </a:t>
            </a:r>
            <a:r>
              <a:rPr lang="cs-CZ" dirty="0"/>
              <a:t>už snídáš pro </a:t>
            </a:r>
            <a:r>
              <a:rPr lang="cs-CZ" dirty="0" smtClean="0"/>
              <a:t>dva.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40768"/>
            <a:ext cx="5040560" cy="28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09120"/>
            <a:ext cx="2010228" cy="180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09120"/>
            <a:ext cx="1665542" cy="183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71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16.3.                          Elena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960440" cy="45979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Bývalá žena Elena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i </a:t>
            </a:r>
            <a:r>
              <a:rPr lang="cs-CZ" dirty="0"/>
              <a:t>nechávala mydlit </a:t>
            </a:r>
            <a:r>
              <a:rPr lang="cs-CZ" dirty="0" smtClean="0"/>
              <a:t>záda,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tuze </a:t>
            </a:r>
            <a:r>
              <a:rPr lang="cs-CZ" dirty="0" smtClean="0"/>
              <a:t>ráda,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mýdlem od pana </a:t>
            </a:r>
            <a:r>
              <a:rPr lang="cs-CZ" dirty="0" smtClean="0"/>
              <a:t>Jelena.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Říkávala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ať zejména v říjnu</a:t>
            </a:r>
          </a:p>
          <a:p>
            <a:pPr marL="0" indent="0">
              <a:buNone/>
            </a:pPr>
            <a:r>
              <a:rPr lang="cs-CZ" dirty="0"/>
              <a:t>koupelně, </a:t>
            </a:r>
          </a:p>
          <a:p>
            <a:pPr marL="0" indent="0">
              <a:buNone/>
            </a:pPr>
            <a:r>
              <a:rPr lang="cs-CZ" dirty="0"/>
              <a:t>obloukem se </a:t>
            </a:r>
            <a:r>
              <a:rPr lang="cs-CZ" dirty="0" smtClean="0"/>
              <a:t>vyhnu.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Tak jsem si dal odchod </a:t>
            </a:r>
          </a:p>
          <a:p>
            <a:pPr marL="0" indent="0">
              <a:buNone/>
            </a:pPr>
            <a:r>
              <a:rPr lang="cs-CZ" dirty="0"/>
              <a:t>a stával na nároží</a:t>
            </a:r>
          </a:p>
          <a:p>
            <a:pPr marL="0" indent="0">
              <a:buNone/>
            </a:pPr>
            <a:r>
              <a:rPr lang="cs-CZ" dirty="0"/>
              <a:t>d</a:t>
            </a:r>
            <a:r>
              <a:rPr lang="cs-CZ" dirty="0" smtClean="0"/>
              <a:t>nes </a:t>
            </a:r>
            <a:r>
              <a:rPr lang="cs-CZ" dirty="0"/>
              <a:t>tam vlastním obchod </a:t>
            </a:r>
          </a:p>
          <a:p>
            <a:pPr marL="0" indent="0">
              <a:buNone/>
            </a:pPr>
            <a:r>
              <a:rPr lang="cs-CZ" dirty="0"/>
              <a:t>s výstavním </a:t>
            </a:r>
            <a:r>
              <a:rPr lang="cs-CZ" dirty="0" smtClean="0"/>
              <a:t>parožím.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40768"/>
            <a:ext cx="2160240" cy="145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24943"/>
            <a:ext cx="3240360" cy="211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945" y="3514726"/>
            <a:ext cx="15716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972" y="5229199"/>
            <a:ext cx="2462998" cy="149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689" y="5381586"/>
            <a:ext cx="672653" cy="118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723" y="5336097"/>
            <a:ext cx="672653" cy="1187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20.3.                  Světlana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360040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Venku u metra Střížkov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Světlanu jsem já </a:t>
            </a:r>
            <a:r>
              <a:rPr lang="cs-CZ" dirty="0" err="1" smtClean="0"/>
              <a:t>klof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Ve stanici Ládví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rdce </a:t>
            </a:r>
            <a:r>
              <a:rPr lang="cs-CZ" dirty="0"/>
              <a:t>ťatá ve </a:t>
            </a:r>
            <a:r>
              <a:rPr lang="cs-CZ" dirty="0" smtClean="0"/>
              <a:t>dví.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Opustila </a:t>
            </a:r>
            <a:r>
              <a:rPr lang="cs-CZ" dirty="0" smtClean="0"/>
              <a:t>mě holka </a:t>
            </a:r>
            <a:r>
              <a:rPr lang="cs-CZ" dirty="0"/>
              <a:t>moje</a:t>
            </a:r>
          </a:p>
          <a:p>
            <a:pPr marL="0" indent="0">
              <a:buNone/>
            </a:pPr>
            <a:r>
              <a:rPr lang="cs-CZ" dirty="0"/>
              <a:t>ve stanici Kobylisy,</a:t>
            </a:r>
          </a:p>
          <a:p>
            <a:pPr marL="0" indent="0">
              <a:buNone/>
            </a:pPr>
            <a:r>
              <a:rPr lang="cs-CZ" dirty="0"/>
              <a:t>h</a:t>
            </a:r>
            <a:r>
              <a:rPr lang="cs-CZ" dirty="0" smtClean="0"/>
              <a:t>olt </a:t>
            </a:r>
            <a:r>
              <a:rPr lang="cs-CZ" dirty="0" smtClean="0"/>
              <a:t>nejsou už vztahy,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co </a:t>
            </a:r>
            <a:r>
              <a:rPr lang="cs-CZ" dirty="0" smtClean="0"/>
              <a:t>bývaly kdysi.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155" y="1628800"/>
            <a:ext cx="25527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29732"/>
            <a:ext cx="2247075" cy="113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94619"/>
            <a:ext cx="3788874" cy="151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599" y="5229200"/>
            <a:ext cx="1934389" cy="153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423" y="3795333"/>
            <a:ext cx="1271601" cy="91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26" y="5229200"/>
            <a:ext cx="27241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6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11.1                   Bohdana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960440" cy="47525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Karatistka Bohdana </a:t>
            </a:r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yslela </a:t>
            </a:r>
            <a:r>
              <a:rPr lang="cs-CZ" dirty="0"/>
              <a:t>si na Dana</a:t>
            </a:r>
          </a:p>
          <a:p>
            <a:pPr marL="0" indent="0">
              <a:buNone/>
            </a:pPr>
            <a:r>
              <a:rPr lang="cs-CZ" dirty="0" smtClean="0"/>
              <a:t>zkušený </a:t>
            </a:r>
            <a:r>
              <a:rPr lang="cs-CZ" dirty="0"/>
              <a:t>to veterán, </a:t>
            </a:r>
          </a:p>
          <a:p>
            <a:pPr marL="0" indent="0">
              <a:buNone/>
            </a:pPr>
            <a:r>
              <a:rPr lang="cs-CZ" dirty="0"/>
              <a:t>omotán černou </a:t>
            </a:r>
            <a:r>
              <a:rPr lang="cs-CZ" dirty="0" smtClean="0"/>
              <a:t>páskou,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jak </a:t>
            </a:r>
            <a:r>
              <a:rPr lang="cs-CZ" dirty="0"/>
              <a:t>by </a:t>
            </a:r>
            <a:r>
              <a:rPr lang="cs-CZ" dirty="0" smtClean="0"/>
              <a:t>se </a:t>
            </a:r>
            <a:r>
              <a:rPr lang="cs-CZ" dirty="0"/>
              <a:t>jen tenhle pán </a:t>
            </a:r>
          </a:p>
          <a:p>
            <a:pPr marL="0" indent="0">
              <a:buNone/>
            </a:pPr>
            <a:r>
              <a:rPr lang="cs-CZ" dirty="0" smtClean="0"/>
              <a:t>mohl </a:t>
            </a:r>
            <a:r>
              <a:rPr lang="cs-CZ" dirty="0"/>
              <a:t>stát její </a:t>
            </a:r>
            <a:r>
              <a:rPr lang="cs-CZ" dirty="0" smtClean="0"/>
              <a:t>láskou.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tak holka nelení</a:t>
            </a:r>
          </a:p>
          <a:p>
            <a:pPr marL="0" indent="0">
              <a:buNone/>
            </a:pPr>
            <a:r>
              <a:rPr lang="cs-CZ" dirty="0"/>
              <a:t>a kopem do nadočnice</a:t>
            </a:r>
          </a:p>
          <a:p>
            <a:pPr marL="0" indent="0">
              <a:buNone/>
            </a:pPr>
            <a:r>
              <a:rPr lang="cs-CZ" dirty="0"/>
              <a:t>posílá milého Dana </a:t>
            </a:r>
          </a:p>
          <a:p>
            <a:pPr marL="0" indent="0">
              <a:buNone/>
            </a:pPr>
            <a:r>
              <a:rPr lang="cs-CZ" dirty="0"/>
              <a:t>do nedaleké </a:t>
            </a:r>
            <a:r>
              <a:rPr lang="cs-CZ" dirty="0" smtClean="0"/>
              <a:t>nemocnice.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Tohle </a:t>
            </a:r>
            <a:r>
              <a:rPr lang="cs-CZ" dirty="0"/>
              <a:t>jako </a:t>
            </a:r>
            <a:r>
              <a:rPr lang="cs-CZ" dirty="0" smtClean="0"/>
              <a:t>karatista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istojistě ocení.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92584"/>
            <a:ext cx="249555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494" y="1268760"/>
            <a:ext cx="24765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18" y="3912637"/>
            <a:ext cx="4392488" cy="257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22.3.                     Leona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268760"/>
            <a:ext cx="3600400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Leona je houbařka 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nedaleko </a:t>
            </a:r>
            <a:r>
              <a:rPr lang="cs-CZ" dirty="0" smtClean="0"/>
              <a:t>strže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 neomylnou přesností 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alezla </a:t>
            </a:r>
            <a:r>
              <a:rPr lang="cs-CZ" dirty="0"/>
              <a:t>čtyři </a:t>
            </a:r>
            <a:r>
              <a:rPr lang="cs-CZ" dirty="0" smtClean="0"/>
              <a:t>Smrže.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Však Smrži zcela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stržena,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do strže padá ta </a:t>
            </a:r>
            <a:r>
              <a:rPr lang="cs-CZ" dirty="0" smtClean="0"/>
              <a:t>žena.</a:t>
            </a:r>
          </a:p>
          <a:p>
            <a:pPr marL="0" indent="0">
              <a:buNone/>
            </a:pPr>
            <a:r>
              <a:rPr lang="cs-CZ" dirty="0" smtClean="0"/>
              <a:t>Řítí se podél skal, </a:t>
            </a:r>
          </a:p>
          <a:p>
            <a:pPr marL="0" indent="0">
              <a:buNone/>
            </a:pPr>
            <a:r>
              <a:rPr lang="cs-CZ" dirty="0" smtClean="0"/>
              <a:t>propadává jedlí, </a:t>
            </a:r>
          </a:p>
          <a:p>
            <a:pPr marL="0" indent="0">
              <a:buNone/>
            </a:pPr>
            <a:r>
              <a:rPr lang="cs-CZ" dirty="0" smtClean="0"/>
              <a:t>by nakonec skončila,</a:t>
            </a:r>
          </a:p>
          <a:p>
            <a:pPr marL="0" indent="0">
              <a:buNone/>
            </a:pPr>
            <a:r>
              <a:rPr lang="cs-CZ" dirty="0" smtClean="0"/>
              <a:t>v náručí obří bedly.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70" y="1200470"/>
            <a:ext cx="4610445" cy="287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853" y="4509120"/>
            <a:ext cx="1626089" cy="132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00" y="4247323"/>
            <a:ext cx="3083615" cy="245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6010">
            <a:off x="6974584" y="4654616"/>
            <a:ext cx="323416" cy="303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81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23.3. </a:t>
            </a:r>
            <a:r>
              <a:rPr lang="cs-CZ" b="1" dirty="0" smtClean="0"/>
              <a:t>                           Ivona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816424" cy="45979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U vesnice </a:t>
            </a:r>
            <a:r>
              <a:rPr lang="cs-CZ" dirty="0" err="1"/>
              <a:t>Strměchy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á </a:t>
            </a:r>
            <a:r>
              <a:rPr lang="cs-CZ" dirty="0"/>
              <a:t>zřel Ivoniny </a:t>
            </a:r>
            <a:r>
              <a:rPr lang="cs-CZ" dirty="0" smtClean="0"/>
              <a:t>měchy.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Byla to zkrátka </a:t>
            </a:r>
            <a:r>
              <a:rPr lang="cs-CZ" dirty="0" smtClean="0"/>
              <a:t>náhoda,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že </a:t>
            </a:r>
            <a:r>
              <a:rPr lang="cs-CZ" dirty="0"/>
              <a:t>šla zrovna tudy</a:t>
            </a:r>
          </a:p>
          <a:p>
            <a:pPr marL="0" indent="0">
              <a:buNone/>
            </a:pPr>
            <a:r>
              <a:rPr lang="cs-CZ" dirty="0" smtClean="0"/>
              <a:t>já </a:t>
            </a:r>
            <a:r>
              <a:rPr lang="cs-CZ" dirty="0"/>
              <a:t>na kole </a:t>
            </a:r>
            <a:r>
              <a:rPr lang="cs-CZ" dirty="0" smtClean="0"/>
              <a:t>kolem, </a:t>
            </a:r>
            <a:r>
              <a:rPr lang="cs-CZ" dirty="0"/>
              <a:t>pohoda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najednou ty </a:t>
            </a:r>
            <a:r>
              <a:rPr lang="cs-CZ" dirty="0" smtClean="0"/>
              <a:t>dudy.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Slyším, jak hrají písničku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y </a:t>
            </a:r>
            <a:r>
              <a:rPr lang="cs-CZ" dirty="0"/>
              <a:t>dudy byly oblý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nutno také konstatovat, </a:t>
            </a:r>
          </a:p>
          <a:p>
            <a:pPr marL="0" indent="0">
              <a:buNone/>
            </a:pPr>
            <a:r>
              <a:rPr lang="cs-CZ" dirty="0"/>
              <a:t>že ty druhý,</a:t>
            </a:r>
          </a:p>
          <a:p>
            <a:pPr marL="0" indent="0">
              <a:buNone/>
            </a:pPr>
            <a:r>
              <a:rPr lang="cs-CZ" dirty="0"/>
              <a:t>měla taky teda </a:t>
            </a:r>
            <a:r>
              <a:rPr lang="cs-CZ" dirty="0" smtClean="0"/>
              <a:t>dobrý.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18954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48135"/>
            <a:ext cx="1728192" cy="27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43971"/>
            <a:ext cx="4045446" cy="222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54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27.3</a:t>
            </a:r>
            <a:r>
              <a:rPr lang="cs-CZ" b="1" dirty="0" smtClean="0"/>
              <a:t>.                      Dita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196752"/>
            <a:ext cx="4104456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Moje </a:t>
            </a:r>
            <a:r>
              <a:rPr lang="cs-CZ" dirty="0"/>
              <a:t>duše zryta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může za to </a:t>
            </a:r>
            <a:r>
              <a:rPr lang="cs-CZ" dirty="0" smtClean="0"/>
              <a:t>Dita.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Koulí očima, oděna v závoji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ejí </a:t>
            </a:r>
            <a:r>
              <a:rPr lang="cs-CZ" dirty="0"/>
              <a:t>krásou jsem se </a:t>
            </a:r>
            <a:r>
              <a:rPr lang="cs-CZ" dirty="0" smtClean="0"/>
              <a:t>opojil.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Však budoucnost to nemá,</a:t>
            </a:r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yla </a:t>
            </a:r>
            <a:r>
              <a:rPr lang="cs-CZ" dirty="0"/>
              <a:t>by to </a:t>
            </a:r>
            <a:r>
              <a:rPr lang="cs-CZ" dirty="0" smtClean="0"/>
              <a:t>jatka,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ydlí </a:t>
            </a:r>
            <a:r>
              <a:rPr lang="cs-CZ" dirty="0"/>
              <a:t>totiž ve </a:t>
            </a:r>
            <a:r>
              <a:rPr lang="cs-CZ" dirty="0" err="1"/>
              <a:t>zveráku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je to </a:t>
            </a:r>
            <a:r>
              <a:rPr lang="cs-CZ" dirty="0" smtClean="0"/>
              <a:t>závojnatka.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320480" cy="224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62" y="4221088"/>
            <a:ext cx="1508092" cy="219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221088"/>
            <a:ext cx="2232248" cy="218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0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28.3.                           Soňa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556792"/>
            <a:ext cx="360040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Zakoupil </a:t>
            </a:r>
            <a:r>
              <a:rPr lang="cs-CZ" dirty="0"/>
              <a:t>jsem Soně</a:t>
            </a:r>
          </a:p>
          <a:p>
            <a:pPr marL="0" indent="0">
              <a:buNone/>
            </a:pPr>
            <a:r>
              <a:rPr lang="cs-CZ" dirty="0"/>
              <a:t>h</a:t>
            </a:r>
            <a:r>
              <a:rPr lang="cs-CZ" dirty="0" smtClean="0"/>
              <a:t>oupacího koně.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Naštěstí jsou mezi těmi</a:t>
            </a:r>
          </a:p>
          <a:p>
            <a:pPr marL="0" indent="0">
              <a:buNone/>
            </a:pPr>
            <a:r>
              <a:rPr lang="cs-CZ" dirty="0" smtClean="0"/>
              <a:t>koni </a:t>
            </a:r>
            <a:r>
              <a:rPr lang="cs-CZ" dirty="0"/>
              <a:t>stále tací, </a:t>
            </a:r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mohou směle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pyšniti se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přídomkem. </a:t>
            </a:r>
          </a:p>
          <a:p>
            <a:pPr marL="0" indent="0">
              <a:buNone/>
            </a:pPr>
            <a:r>
              <a:rPr lang="cs-CZ" dirty="0" smtClean="0"/>
              <a:t>kůň houpací.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752528" cy="2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25144"/>
            <a:ext cx="307657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725144"/>
            <a:ext cx="2228555" cy="187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9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29.3.                            Taťána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3888432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Taťána </a:t>
            </a:r>
            <a:r>
              <a:rPr lang="cs-CZ" dirty="0"/>
              <a:t>je přes brouky</a:t>
            </a:r>
          </a:p>
          <a:p>
            <a:pPr marL="0" indent="0">
              <a:buNone/>
            </a:pPr>
            <a:r>
              <a:rPr lang="cs-CZ" dirty="0" smtClean="0"/>
              <a:t>pracovištěm </a:t>
            </a:r>
            <a:r>
              <a:rPr lang="cs-CZ" dirty="0"/>
              <a:t>jí jsou </a:t>
            </a:r>
            <a:r>
              <a:rPr lang="cs-CZ" dirty="0" smtClean="0"/>
              <a:t>louky.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Loví brouky na kole</a:t>
            </a:r>
          </a:p>
          <a:p>
            <a:pPr marL="0" indent="0">
              <a:buNone/>
            </a:pPr>
            <a:r>
              <a:rPr lang="cs-CZ" dirty="0"/>
              <a:t>a po večerech smolí</a:t>
            </a:r>
          </a:p>
          <a:p>
            <a:pPr marL="0" indent="0">
              <a:buNone/>
            </a:pPr>
            <a:r>
              <a:rPr lang="cs-CZ" dirty="0" err="1"/>
              <a:t>cyklopedii</a:t>
            </a:r>
            <a:r>
              <a:rPr lang="cs-CZ" dirty="0"/>
              <a:t> </a:t>
            </a:r>
            <a:r>
              <a:rPr lang="cs-CZ" dirty="0" err="1" smtClean="0"/>
              <a:t>entomolí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2490901" cy="200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535361"/>
            <a:ext cx="23622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27174"/>
            <a:ext cx="2520280" cy="182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941167"/>
            <a:ext cx="1416562" cy="179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48" y="5786778"/>
            <a:ext cx="5238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386134"/>
            <a:ext cx="9048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2476">
            <a:off x="8481156" y="5142576"/>
            <a:ext cx="3714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786778"/>
            <a:ext cx="9810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3998">
            <a:off x="3661991" y="5619346"/>
            <a:ext cx="523875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101" y="1412776"/>
            <a:ext cx="4953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895" y="5653290"/>
            <a:ext cx="7048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5611">
            <a:off x="1199691" y="5569893"/>
            <a:ext cx="884900" cy="100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751" y="5882028"/>
            <a:ext cx="3714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4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3.6.                    Tamara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528392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Provdala </a:t>
            </a:r>
            <a:r>
              <a:rPr lang="cs-CZ" dirty="0"/>
              <a:t>se Tamara</a:t>
            </a:r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a </a:t>
            </a:r>
            <a:r>
              <a:rPr lang="cs-CZ" dirty="0" err="1"/>
              <a:t>Hakima</a:t>
            </a:r>
            <a:r>
              <a:rPr lang="cs-CZ" dirty="0"/>
              <a:t> </a:t>
            </a:r>
            <a:r>
              <a:rPr lang="cs-CZ" dirty="0" err="1" smtClean="0"/>
              <a:t>Zadara</a:t>
            </a:r>
            <a:r>
              <a:rPr lang="cs-CZ" dirty="0" smtClean="0"/>
              <a:t>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do </a:t>
            </a:r>
            <a:r>
              <a:rPr lang="cs-CZ" dirty="0"/>
              <a:t>Maroka, za </a:t>
            </a:r>
            <a:r>
              <a:rPr lang="cs-CZ" dirty="0" err="1" smtClean="0"/>
              <a:t>dara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Potkali se na koncertě</a:t>
            </a:r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lízko </a:t>
            </a:r>
            <a:r>
              <a:rPr lang="cs-CZ" dirty="0" err="1"/>
              <a:t>Banja</a:t>
            </a:r>
            <a:r>
              <a:rPr lang="cs-CZ" dirty="0"/>
              <a:t> Luky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eďka </a:t>
            </a:r>
            <a:r>
              <a:rPr lang="cs-CZ" dirty="0"/>
              <a:t>žijí v </a:t>
            </a:r>
            <a:r>
              <a:rPr lang="cs-CZ" dirty="0" err="1"/>
              <a:t>Marrakéši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mají dva </a:t>
            </a:r>
            <a:r>
              <a:rPr lang="cs-CZ" dirty="0" smtClean="0"/>
              <a:t>kluky.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49" y="1196752"/>
            <a:ext cx="3434862" cy="19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812" y="1513878"/>
            <a:ext cx="164818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581128"/>
            <a:ext cx="507707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2094702" cy="117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287" y="3323492"/>
            <a:ext cx="2226852" cy="114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2.4.                         Erika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4032448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Erika </a:t>
            </a:r>
            <a:r>
              <a:rPr lang="cs-CZ" dirty="0"/>
              <a:t>s činkou nad hlavou</a:t>
            </a:r>
          </a:p>
          <a:p>
            <a:pPr marL="0" indent="0">
              <a:buNone/>
            </a:pPr>
            <a:r>
              <a:rPr lang="cs-CZ" dirty="0"/>
              <a:t>l</a:t>
            </a:r>
            <a:r>
              <a:rPr lang="cs-CZ" dirty="0" smtClean="0"/>
              <a:t>ehává </a:t>
            </a:r>
            <a:r>
              <a:rPr lang="cs-CZ" dirty="0"/>
              <a:t>na pryčně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osiluje </a:t>
            </a:r>
            <a:r>
              <a:rPr lang="cs-CZ" dirty="0"/>
              <a:t>svalstvo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ruhované příčně.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57" y="1268760"/>
            <a:ext cx="390525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87" y="4797152"/>
            <a:ext cx="2245770" cy="167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404" y="4797152"/>
            <a:ext cx="2109986" cy="160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04554"/>
            <a:ext cx="17145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2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cs-CZ" b="1" dirty="0"/>
              <a:t>4.4. </a:t>
            </a:r>
            <a:r>
              <a:rPr lang="cs-CZ" b="1" dirty="0" smtClean="0"/>
              <a:t>                      Ivana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392488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O Miss Fitness Ivanu</a:t>
            </a:r>
          </a:p>
          <a:p>
            <a:pPr marL="0" indent="0">
              <a:buNone/>
            </a:pPr>
            <a:r>
              <a:rPr lang="cs-CZ" dirty="0" smtClean="0"/>
              <a:t>přišel </a:t>
            </a:r>
            <a:r>
              <a:rPr lang="cs-CZ" dirty="0"/>
              <a:t>jsem přesně v tu </a:t>
            </a:r>
            <a:r>
              <a:rPr lang="cs-CZ" dirty="0" smtClean="0"/>
              <a:t>chvíli,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kdy v hospodě u </a:t>
            </a:r>
            <a:r>
              <a:rPr lang="cs-CZ" dirty="0" smtClean="0"/>
              <a:t>Pily,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měnil </a:t>
            </a:r>
            <a:r>
              <a:rPr lang="cs-CZ" dirty="0"/>
              <a:t>jsem pekáč buchet </a:t>
            </a:r>
            <a:r>
              <a:rPr lang="cs-CZ" dirty="0" smtClean="0"/>
              <a:t>za</a:t>
            </a:r>
          </a:p>
          <a:p>
            <a:pPr marL="0" indent="0">
              <a:buNone/>
            </a:pPr>
            <a:r>
              <a:rPr lang="cs-CZ" dirty="0" smtClean="0"/>
              <a:t>vanu.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tak teď do té </a:t>
            </a:r>
            <a:r>
              <a:rPr lang="cs-CZ" dirty="0" smtClean="0"/>
              <a:t>vany,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mi k tělu </a:t>
            </a:r>
            <a:r>
              <a:rPr lang="cs-CZ" dirty="0" smtClean="0"/>
              <a:t>sluší,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h</a:t>
            </a:r>
            <a:r>
              <a:rPr lang="cs-CZ" dirty="0" smtClean="0"/>
              <a:t>ledám </a:t>
            </a:r>
            <a:r>
              <a:rPr lang="cs-CZ" dirty="0" smtClean="0"/>
              <a:t>Ivanku </a:t>
            </a:r>
            <a:r>
              <a:rPr lang="cs-CZ" dirty="0" smtClean="0"/>
              <a:t>s</a:t>
            </a:r>
            <a:r>
              <a:rPr lang="cs-CZ" dirty="0"/>
              <a:t> méně </a:t>
            </a:r>
            <a:r>
              <a:rPr lang="cs-CZ" dirty="0" smtClean="0"/>
              <a:t>svaly,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ato </a:t>
            </a:r>
            <a:r>
              <a:rPr lang="cs-CZ" dirty="0"/>
              <a:t>s větší </a:t>
            </a:r>
            <a:r>
              <a:rPr lang="cs-CZ" dirty="0" smtClean="0"/>
              <a:t>duší.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2888391" cy="221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99" y="3717032"/>
            <a:ext cx="2005644" cy="131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851" y="3717032"/>
            <a:ext cx="1857176" cy="128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110" y="5229200"/>
            <a:ext cx="1670298" cy="1451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79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5.4.        </a:t>
            </a:r>
            <a:r>
              <a:rPr lang="cs-CZ" b="1" dirty="0"/>
              <a:t> </a:t>
            </a:r>
            <a:r>
              <a:rPr lang="cs-CZ" b="1" dirty="0" smtClean="0"/>
              <a:t>        Miroslava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07504" y="1599726"/>
            <a:ext cx="3672408" cy="4536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Mirka to je </a:t>
            </a:r>
            <a:r>
              <a:rPr lang="cs-CZ" dirty="0" smtClean="0"/>
              <a:t>kouzelnice,</a:t>
            </a:r>
          </a:p>
          <a:p>
            <a:pPr marL="0" indent="0">
              <a:buNone/>
            </a:pPr>
            <a:r>
              <a:rPr lang="cs-CZ" dirty="0" smtClean="0"/>
              <a:t>baletní. </a:t>
            </a:r>
          </a:p>
          <a:p>
            <a:pPr marL="0" indent="0">
              <a:buNone/>
            </a:pPr>
            <a:r>
              <a:rPr lang="cs-CZ" dirty="0" smtClean="0"/>
              <a:t>Já o sezóně zimní </a:t>
            </a:r>
          </a:p>
          <a:p>
            <a:pPr marL="0" indent="0">
              <a:buNone/>
            </a:pPr>
            <a:r>
              <a:rPr lang="cs-CZ" dirty="0" smtClean="0"/>
              <a:t>i letní,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pozoruju </a:t>
            </a:r>
            <a:r>
              <a:rPr lang="cs-CZ" dirty="0"/>
              <a:t>bez hnutí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ak oděna </a:t>
            </a:r>
            <a:r>
              <a:rPr lang="cs-CZ" dirty="0" smtClean="0"/>
              <a:t>v </a:t>
            </a:r>
            <a:r>
              <a:rPr lang="cs-CZ" dirty="0" smtClean="0"/>
              <a:t>piškoty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stává </a:t>
            </a:r>
            <a:r>
              <a:rPr lang="cs-CZ" dirty="0"/>
              <a:t>se každý </a:t>
            </a:r>
            <a:r>
              <a:rPr lang="cs-CZ" dirty="0" smtClean="0"/>
              <a:t>večer,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na dvě </a:t>
            </a:r>
            <a:r>
              <a:rPr lang="cs-CZ" dirty="0" err="1"/>
              <a:t>hoďky</a:t>
            </a:r>
            <a:r>
              <a:rPr lang="cs-CZ" dirty="0"/>
              <a:t> </a:t>
            </a:r>
            <a:r>
              <a:rPr lang="cs-CZ" dirty="0" smtClean="0"/>
              <a:t>labutí.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55696"/>
            <a:ext cx="2508498" cy="216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15" y="1568489"/>
            <a:ext cx="348615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15" y="4509120"/>
            <a:ext cx="1817682" cy="15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457" y="2888686"/>
            <a:ext cx="1282119" cy="1147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95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  6.4.                     Vendula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3888432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Vendulka </a:t>
            </a:r>
            <a:r>
              <a:rPr lang="cs-CZ" dirty="0"/>
              <a:t>z geodézie</a:t>
            </a:r>
          </a:p>
          <a:p>
            <a:pPr marL="0" indent="0">
              <a:buNone/>
            </a:pPr>
            <a:r>
              <a:rPr lang="cs-CZ" dirty="0"/>
              <a:t>r</a:t>
            </a:r>
            <a:r>
              <a:rPr lang="cs-CZ" dirty="0" smtClean="0"/>
              <a:t>áda </a:t>
            </a:r>
            <a:r>
              <a:rPr lang="cs-CZ" dirty="0"/>
              <a:t>chvilky </a:t>
            </a:r>
            <a:r>
              <a:rPr lang="cs-CZ" dirty="0" smtClean="0"/>
              <a:t>poezie.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Ať je teplo, nebo zebe</a:t>
            </a:r>
          </a:p>
          <a:p>
            <a:pPr marL="0" indent="0">
              <a:buNone/>
            </a:pPr>
            <a:r>
              <a:rPr lang="cs-CZ" dirty="0"/>
              <a:t>d</a:t>
            </a:r>
            <a:r>
              <a:rPr lang="cs-CZ" dirty="0" smtClean="0"/>
              <a:t>o </a:t>
            </a:r>
            <a:r>
              <a:rPr lang="cs-CZ" dirty="0"/>
              <a:t>výkresů verše </a:t>
            </a:r>
            <a:r>
              <a:rPr lang="cs-CZ" dirty="0" smtClean="0"/>
              <a:t>tepe.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Je radost jet pak do Zlína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ilnicí </a:t>
            </a:r>
            <a:r>
              <a:rPr lang="cs-CZ" dirty="0"/>
              <a:t>podle </a:t>
            </a:r>
            <a:r>
              <a:rPr lang="cs-CZ" dirty="0" smtClean="0"/>
              <a:t>Hrubína.</a:t>
            </a:r>
          </a:p>
          <a:p>
            <a:pPr marL="0" indent="0">
              <a:buNone/>
            </a:pPr>
            <a:r>
              <a:rPr lang="cs-CZ" dirty="0" smtClean="0"/>
              <a:t>Případně do Jericha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podle Wericha.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64" y="1844823"/>
            <a:ext cx="350038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60847"/>
            <a:ext cx="1597109" cy="13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71" y="4049351"/>
            <a:ext cx="1958586" cy="268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8451"/>
            <a:ext cx="2124271" cy="284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61" y="5248385"/>
            <a:ext cx="1609615" cy="160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0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13.1.                   Edita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608512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Za </a:t>
            </a:r>
            <a:r>
              <a:rPr lang="cs-CZ" dirty="0"/>
              <a:t>Příbramí na zámku Březnice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rodává </a:t>
            </a:r>
            <a:r>
              <a:rPr lang="cs-CZ" dirty="0"/>
              <a:t>kouzelná </a:t>
            </a:r>
            <a:r>
              <a:rPr lang="cs-CZ" dirty="0" smtClean="0"/>
              <a:t>řeznice,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 kostkované zástěře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onouká </a:t>
            </a:r>
            <a:r>
              <a:rPr lang="cs-CZ" dirty="0"/>
              <a:t>mě k </a:t>
            </a:r>
            <a:r>
              <a:rPr lang="cs-CZ" dirty="0" smtClean="0"/>
              <a:t>nevěře.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Jaká by mi jenom bože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 </a:t>
            </a:r>
            <a:r>
              <a:rPr lang="cs-CZ" dirty="0"/>
              <a:t>řeznice Edita </a:t>
            </a:r>
          </a:p>
          <a:p>
            <a:pPr marL="0" indent="0">
              <a:buNone/>
            </a:pPr>
            <a:r>
              <a:rPr lang="cs-CZ" dirty="0"/>
              <a:t>nadělala </a:t>
            </a:r>
            <a:r>
              <a:rPr lang="cs-CZ" dirty="0" smtClean="0"/>
              <a:t>jelita.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19" y="2708920"/>
            <a:ext cx="2088232" cy="363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340731"/>
            <a:ext cx="2428875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776904"/>
            <a:ext cx="1358453" cy="83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708920"/>
            <a:ext cx="1292349" cy="14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75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8.4</a:t>
            </a:r>
            <a:r>
              <a:rPr lang="cs-CZ" b="1" dirty="0" smtClean="0"/>
              <a:t>.                    Ema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104456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Raperka Ema</a:t>
            </a:r>
          </a:p>
          <a:p>
            <a:pPr marL="0" indent="0">
              <a:buNone/>
            </a:pPr>
            <a:r>
              <a:rPr lang="cs-CZ" dirty="0"/>
              <a:t>Nahrává </a:t>
            </a:r>
            <a:r>
              <a:rPr lang="cs-CZ" dirty="0" smtClean="0"/>
              <a:t>dema.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Tak </a:t>
            </a:r>
            <a:r>
              <a:rPr lang="cs-CZ" dirty="0" smtClean="0"/>
              <a:t>moc jede </a:t>
            </a:r>
            <a:r>
              <a:rPr lang="cs-CZ" dirty="0"/>
              <a:t>jí </a:t>
            </a:r>
            <a:r>
              <a:rPr lang="cs-CZ" dirty="0" smtClean="0"/>
              <a:t>pusa,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</a:t>
            </a:r>
            <a:r>
              <a:rPr lang="cs-CZ" dirty="0" smtClean="0"/>
              <a:t>e </a:t>
            </a:r>
            <a:r>
              <a:rPr lang="cs-CZ" dirty="0"/>
              <a:t>povšiml si </a:t>
            </a:r>
            <a:r>
              <a:rPr lang="cs-CZ" dirty="0" smtClean="0"/>
              <a:t>jí,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i slavný </a:t>
            </a:r>
            <a:r>
              <a:rPr lang="cs-CZ" dirty="0"/>
              <a:t>raper z </a:t>
            </a:r>
            <a:r>
              <a:rPr lang="cs-CZ" dirty="0" smtClean="0"/>
              <a:t>USA.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tak jako Ema a </a:t>
            </a:r>
            <a:r>
              <a:rPr lang="cs-CZ" dirty="0" err="1"/>
              <a:t>Eminem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</a:t>
            </a:r>
            <a:r>
              <a:rPr lang="cs-CZ" dirty="0" smtClean="0"/>
              <a:t>oufám</a:t>
            </a:r>
            <a:r>
              <a:rPr lang="cs-CZ" dirty="0"/>
              <a:t>, že i my dva se 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neminem</a:t>
            </a:r>
            <a:r>
              <a:rPr lang="cs-CZ" dirty="0" smtClean="0"/>
              <a:t>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37" y="1689099"/>
            <a:ext cx="1923691" cy="218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32856"/>
            <a:ext cx="202406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12" y="4077072"/>
            <a:ext cx="34671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88" y="2782377"/>
            <a:ext cx="863724" cy="27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98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10.4</a:t>
            </a:r>
            <a:r>
              <a:rPr lang="cs-CZ" b="1" dirty="0" smtClean="0"/>
              <a:t>.                        Daria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744416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Daria je traktoristka,</a:t>
            </a:r>
          </a:p>
          <a:p>
            <a:pPr marL="0" indent="0">
              <a:buNone/>
            </a:pPr>
            <a:r>
              <a:rPr lang="cs-CZ" dirty="0"/>
              <a:t> a aniž to tuší</a:t>
            </a:r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rom </a:t>
            </a:r>
            <a:r>
              <a:rPr lang="cs-CZ" dirty="0"/>
              <a:t>čiroku rozorala</a:t>
            </a:r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oji </a:t>
            </a:r>
            <a:r>
              <a:rPr lang="cs-CZ" dirty="0"/>
              <a:t>tesknou </a:t>
            </a:r>
            <a:r>
              <a:rPr lang="cs-CZ" dirty="0" smtClean="0"/>
              <a:t>duši.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Láskou co má v nůši, </a:t>
            </a:r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rásou </a:t>
            </a:r>
            <a:r>
              <a:rPr lang="cs-CZ" dirty="0"/>
              <a:t>co jí </a:t>
            </a:r>
            <a:r>
              <a:rPr lang="cs-CZ" dirty="0" smtClean="0"/>
              <a:t>sluší,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š</a:t>
            </a:r>
            <a:r>
              <a:rPr lang="cs-CZ" dirty="0" smtClean="0"/>
              <a:t>těstím </a:t>
            </a:r>
            <a:r>
              <a:rPr lang="cs-CZ" dirty="0"/>
              <a:t>co sype z korby</a:t>
            </a:r>
          </a:p>
          <a:p>
            <a:pPr marL="0" indent="0">
              <a:buNone/>
            </a:pPr>
            <a:r>
              <a:rPr lang="cs-CZ" dirty="0"/>
              <a:t>d</a:t>
            </a:r>
            <a:r>
              <a:rPr lang="cs-CZ" dirty="0" smtClean="0"/>
              <a:t>o </a:t>
            </a:r>
            <a:r>
              <a:rPr lang="cs-CZ" dirty="0"/>
              <a:t>té hluboké </a:t>
            </a:r>
            <a:r>
              <a:rPr lang="cs-CZ" dirty="0" smtClean="0"/>
              <a:t>orby.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789" y="1688480"/>
            <a:ext cx="3302676" cy="331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3262"/>
            <a:ext cx="1008112" cy="102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85" y="5484156"/>
            <a:ext cx="959430" cy="97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96" y="764704"/>
            <a:ext cx="10709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879" y="2312987"/>
            <a:ext cx="11367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83" y="3736975"/>
            <a:ext cx="1168583" cy="118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67243"/>
            <a:ext cx="13716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307155"/>
            <a:ext cx="1134006" cy="114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366" y="5186708"/>
            <a:ext cx="13716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00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11.4. </a:t>
            </a:r>
            <a:r>
              <a:rPr lang="cs-CZ" b="1" dirty="0" smtClean="0"/>
              <a:t>                       Izabela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240360" cy="46805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Jsem kulový kluk 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jde kolem </a:t>
            </a:r>
            <a:r>
              <a:rPr lang="cs-CZ" dirty="0" smtClean="0"/>
              <a:t>fáma,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</a:t>
            </a:r>
            <a:r>
              <a:rPr lang="cs-CZ" dirty="0" smtClean="0"/>
              <a:t>e </a:t>
            </a:r>
            <a:r>
              <a:rPr lang="cs-CZ" dirty="0"/>
              <a:t>hodila po mě okem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rdcová dáma.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Jmenuje se Izabela 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je tuze noblesní</a:t>
            </a:r>
          </a:p>
          <a:p>
            <a:pPr marL="0" indent="0">
              <a:buNone/>
            </a:pPr>
            <a:r>
              <a:rPr lang="cs-CZ" dirty="0" smtClean="0"/>
              <a:t>nebude </a:t>
            </a:r>
            <a:r>
              <a:rPr lang="cs-CZ" dirty="0"/>
              <a:t>mi dělat potíž</a:t>
            </a:r>
          </a:p>
          <a:p>
            <a:pPr marL="0" indent="0">
              <a:buNone/>
            </a:pPr>
            <a:r>
              <a:rPr lang="cs-CZ" dirty="0" smtClean="0"/>
              <a:t>skončit </a:t>
            </a:r>
            <a:r>
              <a:rPr lang="cs-CZ" dirty="0"/>
              <a:t>na hromádce s </a:t>
            </a:r>
            <a:r>
              <a:rPr lang="cs-CZ" dirty="0" smtClean="0"/>
              <a:t>ní.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Hrdě se vynáší, </a:t>
            </a:r>
          </a:p>
          <a:p>
            <a:pPr marL="0" indent="0">
              <a:buNone/>
            </a:pPr>
            <a:r>
              <a:rPr lang="cs-CZ" dirty="0"/>
              <a:t>má teda glanc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ím</a:t>
            </a:r>
            <a:r>
              <a:rPr lang="cs-CZ" dirty="0"/>
              <a:t>, co to obnáší, </a:t>
            </a:r>
          </a:p>
          <a:p>
            <a:pPr marL="0" indent="0">
              <a:buNone/>
            </a:pPr>
            <a:r>
              <a:rPr lang="cs-CZ" dirty="0"/>
              <a:t>dávám se </a:t>
            </a:r>
            <a:r>
              <a:rPr lang="cs-CZ" dirty="0" smtClean="0"/>
              <a:t>všanc.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Zve mě v sál, </a:t>
            </a:r>
          </a:p>
          <a:p>
            <a:pPr marL="0" indent="0">
              <a:buNone/>
            </a:pPr>
            <a:r>
              <a:rPr lang="cs-CZ" dirty="0"/>
              <a:t>já beru za kliku</a:t>
            </a:r>
          </a:p>
          <a:p>
            <a:pPr marL="0" indent="0">
              <a:buNone/>
            </a:pPr>
            <a:r>
              <a:rPr lang="cs-CZ" dirty="0"/>
              <a:t>A co dál? </a:t>
            </a:r>
            <a:r>
              <a:rPr lang="cs-CZ" dirty="0" smtClean="0"/>
              <a:t>Nic</a:t>
            </a:r>
            <a:r>
              <a:rPr lang="cs-CZ" dirty="0"/>
              <a:t>! </a:t>
            </a:r>
          </a:p>
          <a:p>
            <a:pPr marL="0" indent="0">
              <a:buNone/>
            </a:pPr>
            <a:r>
              <a:rPr lang="cs-CZ" dirty="0"/>
              <a:t>Už jsem v </a:t>
            </a:r>
            <a:r>
              <a:rPr lang="cs-CZ" dirty="0" smtClean="0"/>
              <a:t>paklíku.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09666"/>
            <a:ext cx="1944216" cy="349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57" y="1365873"/>
            <a:ext cx="230690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62" y="5013176"/>
            <a:ext cx="2592288" cy="170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04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15.4.                 Anastázie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176464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Já potkal Anastázii, </a:t>
            </a:r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desi </a:t>
            </a:r>
            <a:r>
              <a:rPr lang="cs-CZ" dirty="0"/>
              <a:t>hluboko v </a:t>
            </a:r>
            <a:r>
              <a:rPr lang="cs-CZ" dirty="0" smtClean="0"/>
              <a:t>Asii.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L</a:t>
            </a:r>
            <a:r>
              <a:rPr lang="cs-CZ" dirty="0" smtClean="0"/>
              <a:t>ežela </a:t>
            </a:r>
            <a:r>
              <a:rPr lang="cs-CZ" dirty="0"/>
              <a:t>v </a:t>
            </a:r>
            <a:r>
              <a:rPr lang="cs-CZ" dirty="0" smtClean="0"/>
              <a:t>chýši,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šňupala rýži.</a:t>
            </a:r>
          </a:p>
          <a:p>
            <a:pPr marL="0" indent="0">
              <a:buNone/>
            </a:pPr>
            <a:r>
              <a:rPr lang="cs-CZ" dirty="0" smtClean="0"/>
              <a:t>V</a:t>
            </a:r>
            <a:r>
              <a:rPr lang="cs-CZ" dirty="0"/>
              <a:t> pozici </a:t>
            </a:r>
            <a:r>
              <a:rPr lang="cs-CZ" dirty="0" smtClean="0"/>
              <a:t>jógové, 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o co vám mám </a:t>
            </a:r>
            <a:r>
              <a:rPr lang="cs-CZ" dirty="0" err="1" smtClean="0"/>
              <a:t>poudat</a:t>
            </a:r>
            <a:r>
              <a:rPr lang="cs-CZ" dirty="0" smtClean="0"/>
              <a:t>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á </a:t>
            </a:r>
            <a:r>
              <a:rPr lang="cs-CZ" dirty="0"/>
              <a:t>byl z toho </a:t>
            </a:r>
            <a:r>
              <a:rPr lang="cs-CZ" dirty="0" smtClean="0"/>
              <a:t>hotové.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6792"/>
            <a:ext cx="2276793" cy="269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13" y="3596921"/>
            <a:ext cx="2601997" cy="148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81128"/>
            <a:ext cx="1512168" cy="192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33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16.4. </a:t>
            </a:r>
            <a:r>
              <a:rPr lang="cs-CZ" b="1" dirty="0" smtClean="0"/>
              <a:t>                          Irena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672408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Choditi s Irenou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ení </a:t>
            </a:r>
            <a:r>
              <a:rPr lang="cs-CZ" dirty="0"/>
              <a:t>jen tak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elikož </a:t>
            </a:r>
            <a:r>
              <a:rPr lang="cs-CZ" dirty="0"/>
              <a:t>já jsem štír</a:t>
            </a:r>
          </a:p>
          <a:p>
            <a:pPr marL="0" indent="0">
              <a:buNone/>
            </a:pPr>
            <a:r>
              <a:rPr lang="cs-CZ" dirty="0"/>
              <a:t>a ona je </a:t>
            </a:r>
            <a:r>
              <a:rPr lang="cs-CZ" dirty="0" smtClean="0"/>
              <a:t>rak.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Když jdeme </a:t>
            </a:r>
            <a:r>
              <a:rPr lang="cs-CZ" dirty="0" smtClean="0"/>
              <a:t>procházkou,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lepeto </a:t>
            </a:r>
            <a:r>
              <a:rPr lang="cs-CZ" dirty="0"/>
              <a:t>v </a:t>
            </a:r>
            <a:r>
              <a:rPr lang="cs-CZ" dirty="0" smtClean="0"/>
              <a:t>klepetu,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i</a:t>
            </a:r>
            <a:r>
              <a:rPr lang="cs-CZ" dirty="0" smtClean="0"/>
              <a:t> </a:t>
            </a:r>
            <a:r>
              <a:rPr lang="cs-CZ" dirty="0"/>
              <a:t>laik hned </a:t>
            </a:r>
            <a:r>
              <a:rPr lang="cs-CZ" dirty="0" smtClean="0"/>
              <a:t>vidí </a:t>
            </a:r>
            <a:r>
              <a:rPr lang="cs-CZ" dirty="0" smtClean="0"/>
              <a:t>že,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něco neklape </a:t>
            </a:r>
            <a:r>
              <a:rPr lang="cs-CZ" dirty="0" smtClean="0"/>
              <a:t>tu.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32856"/>
            <a:ext cx="4833126" cy="343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6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18.4.                     Valérie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396044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Dívenka </a:t>
            </a:r>
            <a:r>
              <a:rPr lang="cs-CZ" dirty="0"/>
              <a:t>jménem Valérie</a:t>
            </a:r>
          </a:p>
          <a:p>
            <a:pPr marL="0" indent="0">
              <a:buNone/>
            </a:pPr>
            <a:r>
              <a:rPr lang="cs-CZ" dirty="0" smtClean="0"/>
              <a:t>jest </a:t>
            </a:r>
            <a:r>
              <a:rPr lang="cs-CZ" dirty="0" smtClean="0"/>
              <a:t>královnou celé prérie.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koni s pistolí</a:t>
            </a:r>
          </a:p>
          <a:p>
            <a:pPr marL="0" indent="0">
              <a:buNone/>
            </a:pPr>
            <a:r>
              <a:rPr lang="cs-CZ" dirty="0"/>
              <a:t>je holkou </a:t>
            </a:r>
            <a:r>
              <a:rPr lang="cs-CZ" dirty="0" smtClean="0"/>
              <a:t>neposednou,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a ten </a:t>
            </a:r>
            <a:r>
              <a:rPr lang="cs-CZ" dirty="0"/>
              <a:t>kdo si </a:t>
            </a:r>
            <a:r>
              <a:rPr lang="cs-CZ" dirty="0" smtClean="0"/>
              <a:t>dovolí,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dovolí si </a:t>
            </a:r>
            <a:r>
              <a:rPr lang="cs-CZ" dirty="0" smtClean="0"/>
              <a:t>jenom </a:t>
            </a:r>
            <a:r>
              <a:rPr lang="cs-CZ" dirty="0" smtClean="0"/>
              <a:t>jednou.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34" y="1317237"/>
            <a:ext cx="1646429" cy="178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47" y="3229844"/>
            <a:ext cx="4021494" cy="215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5949280"/>
            <a:ext cx="4042559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15370">
            <a:off x="6669331" y="1606586"/>
            <a:ext cx="2232175" cy="86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30" y="5594278"/>
            <a:ext cx="1868611" cy="101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9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20.4.                     Marcela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600400" cy="48139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Vypadnulo ze </a:t>
            </a:r>
            <a:r>
              <a:rPr lang="cs-CZ" dirty="0" err="1"/>
              <a:t>supercely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vypadnulo tělo Marcely.</a:t>
            </a:r>
          </a:p>
          <a:p>
            <a:pPr marL="0" indent="0">
              <a:buNone/>
            </a:pPr>
            <a:r>
              <a:rPr lang="cs-CZ" dirty="0"/>
              <a:t>V dešti balené,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</a:t>
            </a:r>
            <a:r>
              <a:rPr lang="cs-CZ" dirty="0"/>
              <a:t> účtenkou, v záruce,</a:t>
            </a:r>
          </a:p>
          <a:p>
            <a:pPr marL="0" indent="0">
              <a:buNone/>
            </a:pPr>
            <a:r>
              <a:rPr lang="cs-CZ" dirty="0"/>
              <a:t>spadlo mi z nebes, </a:t>
            </a:r>
          </a:p>
          <a:p>
            <a:pPr marL="0" indent="0">
              <a:buNone/>
            </a:pPr>
            <a:r>
              <a:rPr lang="cs-CZ" dirty="0"/>
              <a:t>zrovinka na ruce.</a:t>
            </a:r>
          </a:p>
          <a:p>
            <a:pPr marL="0" indent="0">
              <a:buNone/>
            </a:pPr>
            <a:r>
              <a:rPr lang="cs-CZ" dirty="0"/>
              <a:t>Nebudu zastírat, rána jak palicí,</a:t>
            </a:r>
          </a:p>
          <a:p>
            <a:pPr marL="0" indent="0">
              <a:buNone/>
            </a:pPr>
            <a:r>
              <a:rPr lang="cs-CZ" dirty="0"/>
              <a:t>ale nechte tu nádheru</a:t>
            </a:r>
          </a:p>
          <a:p>
            <a:pPr marL="0" indent="0">
              <a:buNone/>
            </a:pPr>
            <a:r>
              <a:rPr lang="cs-CZ" dirty="0"/>
              <a:t>ležet na </a:t>
            </a:r>
            <a:r>
              <a:rPr lang="cs-CZ" dirty="0" smtClean="0"/>
              <a:t>ulici.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56792"/>
            <a:ext cx="47529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5131" y="3768080"/>
            <a:ext cx="16383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413" y="4156923"/>
            <a:ext cx="1926506" cy="192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6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21.4.                       Alexandra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700808"/>
            <a:ext cx="42484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Nabízím </a:t>
            </a:r>
            <a:r>
              <a:rPr lang="cs-CZ" dirty="0"/>
              <a:t>sušenku </a:t>
            </a:r>
            <a:r>
              <a:rPr lang="cs-CZ" dirty="0" smtClean="0"/>
              <a:t>Saše,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eď </a:t>
            </a:r>
            <a:r>
              <a:rPr lang="cs-CZ" dirty="0"/>
              <a:t>je ta sušenka </a:t>
            </a:r>
            <a:r>
              <a:rPr lang="cs-CZ" dirty="0" smtClean="0"/>
              <a:t>naše.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Sušenku s názvem Dukla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nědla </a:t>
            </a:r>
            <a:r>
              <a:rPr lang="cs-CZ" dirty="0"/>
              <a:t>jich dvacet a </a:t>
            </a:r>
            <a:r>
              <a:rPr lang="cs-CZ" dirty="0" smtClean="0"/>
              <a:t>pukla.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08920"/>
            <a:ext cx="3996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31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22.4</a:t>
            </a:r>
            <a:r>
              <a:rPr lang="cs-CZ" b="1" dirty="0" smtClean="0"/>
              <a:t>.                         Evženie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4176464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 </a:t>
            </a:r>
            <a:r>
              <a:rPr lang="cs-CZ" dirty="0"/>
              <a:t>hoře K2 to žije</a:t>
            </a:r>
          </a:p>
          <a:p>
            <a:pPr marL="0" indent="0">
              <a:buNone/>
            </a:pPr>
            <a:r>
              <a:rPr lang="cs-CZ" dirty="0" err="1"/>
              <a:t>m</a:t>
            </a:r>
            <a:r>
              <a:rPr lang="cs-CZ" dirty="0" err="1" smtClean="0"/>
              <a:t>ejdlo</a:t>
            </a:r>
            <a:r>
              <a:rPr lang="cs-CZ" dirty="0" smtClean="0"/>
              <a:t> </a:t>
            </a:r>
            <a:r>
              <a:rPr lang="cs-CZ" dirty="0"/>
              <a:t>v osmi tisících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ořádá </a:t>
            </a:r>
            <a:r>
              <a:rPr lang="cs-CZ" dirty="0"/>
              <a:t>ho Evženie, 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šude </a:t>
            </a:r>
            <a:r>
              <a:rPr lang="cs-CZ" dirty="0"/>
              <a:t>slyšet její </a:t>
            </a:r>
            <a:r>
              <a:rPr lang="cs-CZ" dirty="0" smtClean="0"/>
              <a:t>smích.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 jídlu vločky, k pití led, </a:t>
            </a:r>
          </a:p>
          <a:p>
            <a:pPr marL="0" indent="0">
              <a:buNone/>
            </a:pPr>
            <a:r>
              <a:rPr lang="cs-CZ" dirty="0"/>
              <a:t>Evžo vydrž, jsem tam </a:t>
            </a:r>
            <a:r>
              <a:rPr lang="cs-CZ" dirty="0" smtClean="0"/>
              <a:t>hned.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63597"/>
            <a:ext cx="3775248" cy="262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Šipka doprava 1"/>
          <p:cNvSpPr/>
          <p:nvPr/>
        </p:nvSpPr>
        <p:spPr>
          <a:xfrm rot="10649420">
            <a:off x="6682215" y="1391158"/>
            <a:ext cx="508917" cy="3111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83" y="4005064"/>
            <a:ext cx="18573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991" y="4122473"/>
            <a:ext cx="2645892" cy="232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2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1.5</a:t>
            </a:r>
            <a:r>
              <a:rPr lang="cs-CZ" b="1" dirty="0" smtClean="0"/>
              <a:t>.                       </a:t>
            </a:r>
            <a:r>
              <a:rPr lang="cs-CZ" dirty="0" smtClean="0"/>
              <a:t> </a:t>
            </a:r>
            <a:r>
              <a:rPr lang="cs-CZ" b="1" dirty="0"/>
              <a:t>Pamela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744416" cy="48245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O dívku jménem Pamela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o </a:t>
            </a:r>
            <a:r>
              <a:rPr lang="cs-CZ" dirty="0"/>
              <a:t>potěš, 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trhla </a:t>
            </a:r>
            <a:r>
              <a:rPr lang="cs-CZ" dirty="0"/>
              <a:t>se na </a:t>
            </a:r>
            <a:r>
              <a:rPr lang="cs-CZ" dirty="0" smtClean="0"/>
              <a:t>polích,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outěž.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Prý, že muž s největším </a:t>
            </a:r>
            <a:r>
              <a:rPr lang="cs-CZ" dirty="0" smtClean="0"/>
              <a:t>JZD,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Pamelu si </a:t>
            </a:r>
            <a:r>
              <a:rPr lang="cs-CZ" dirty="0" smtClean="0"/>
              <a:t>odvede.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tak muži, kopce pluží, </a:t>
            </a:r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rají</a:t>
            </a:r>
            <a:r>
              <a:rPr lang="cs-CZ" dirty="0"/>
              <a:t>, vláčejí, peníze </a:t>
            </a:r>
            <a:r>
              <a:rPr lang="cs-CZ" dirty="0" smtClean="0"/>
              <a:t>dluží,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d </a:t>
            </a:r>
            <a:r>
              <a:rPr lang="cs-CZ" dirty="0"/>
              <a:t>rána do noci,</a:t>
            </a:r>
          </a:p>
          <a:p>
            <a:pPr marL="0" indent="0">
              <a:buNone/>
            </a:pPr>
            <a:r>
              <a:rPr lang="cs-CZ" dirty="0"/>
              <a:t>na rukách mozole,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en </a:t>
            </a:r>
            <a:r>
              <a:rPr lang="cs-CZ" dirty="0"/>
              <a:t>aby </a:t>
            </a:r>
            <a:r>
              <a:rPr lang="cs-CZ" dirty="0" smtClean="0"/>
              <a:t>už tu </a:t>
            </a:r>
            <a:r>
              <a:rPr lang="cs-CZ" dirty="0"/>
              <a:t>Pamelu</a:t>
            </a:r>
          </a:p>
          <a:p>
            <a:pPr marL="0" indent="0">
              <a:buNone/>
            </a:pPr>
            <a:r>
              <a:rPr lang="cs-CZ" dirty="0" smtClean="0"/>
              <a:t>měli </a:t>
            </a:r>
            <a:r>
              <a:rPr lang="cs-CZ" dirty="0"/>
              <a:t>v té </a:t>
            </a:r>
            <a:r>
              <a:rPr lang="cs-CZ" dirty="0" smtClean="0"/>
              <a:t>své stodole.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769" y="1700808"/>
            <a:ext cx="1800200" cy="302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2"/>
            <a:ext cx="127635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09" y="3493583"/>
            <a:ext cx="1375593" cy="123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90" y="4950783"/>
            <a:ext cx="1582711" cy="84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412776"/>
            <a:ext cx="1123292" cy="95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758" y="5946826"/>
            <a:ext cx="1056544" cy="7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824" y="2693988"/>
            <a:ext cx="1166812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150" y="3633994"/>
            <a:ext cx="1180486" cy="112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235" y="4873392"/>
            <a:ext cx="2738197" cy="185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171" y="6086381"/>
            <a:ext cx="383264" cy="64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675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15.1.                        Alice 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176464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Má </a:t>
            </a:r>
            <a:r>
              <a:rPr lang="cs-CZ" dirty="0"/>
              <a:t>dívka jménem Alice, 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ení </a:t>
            </a:r>
            <a:r>
              <a:rPr lang="cs-CZ" dirty="0"/>
              <a:t>žádná taková z ulice</a:t>
            </a:r>
            <a:r>
              <a:rPr lang="cs-CZ" dirty="0" smtClean="0"/>
              <a:t>,</a:t>
            </a:r>
          </a:p>
          <a:p>
            <a:pPr marL="0" indent="0">
              <a:buNone/>
            </a:pPr>
            <a:r>
              <a:rPr lang="cs-CZ" dirty="0" smtClean="0"/>
              <a:t>však </a:t>
            </a:r>
            <a:r>
              <a:rPr lang="cs-CZ" dirty="0"/>
              <a:t>když mi řekla, za </a:t>
            </a:r>
            <a:r>
              <a:rPr lang="cs-CZ" dirty="0" smtClean="0"/>
              <a:t>kolik,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álem </a:t>
            </a:r>
            <a:r>
              <a:rPr lang="cs-CZ" dirty="0"/>
              <a:t>ranila mě </a:t>
            </a:r>
            <a:r>
              <a:rPr lang="cs-CZ" dirty="0" smtClean="0"/>
              <a:t>mrtvice.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77072"/>
            <a:ext cx="3096344" cy="205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3496163" cy="222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19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5.5.                       Claudia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240360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Pekařka </a:t>
            </a:r>
            <a:r>
              <a:rPr lang="cs-CZ" dirty="0"/>
              <a:t>Claudia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 </a:t>
            </a:r>
            <a:r>
              <a:rPr lang="cs-CZ" dirty="0"/>
              <a:t>fakt není </a:t>
            </a:r>
            <a:r>
              <a:rPr lang="cs-CZ" dirty="0" err="1" smtClean="0"/>
              <a:t>dia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Slyšelo celé město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ak </a:t>
            </a:r>
            <a:r>
              <a:rPr lang="cs-CZ" dirty="0"/>
              <a:t>váleli jsme </a:t>
            </a:r>
            <a:r>
              <a:rPr lang="cs-CZ" dirty="0" smtClean="0"/>
              <a:t>těsto.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tak jsem si ji vzal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válíme to </a:t>
            </a:r>
            <a:r>
              <a:rPr lang="cs-CZ" dirty="0" smtClean="0"/>
              <a:t>dál.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312420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153" y="4293096"/>
            <a:ext cx="34099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5.5.                    Klaudie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3600400" cy="51845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Uprostřed pole ječmene</a:t>
            </a:r>
          </a:p>
          <a:p>
            <a:pPr marL="0" indent="0">
              <a:buNone/>
            </a:pPr>
            <a:r>
              <a:rPr lang="cs-CZ" dirty="0"/>
              <a:t>říká mi Klaudie </a:t>
            </a:r>
            <a:r>
              <a:rPr lang="cs-CZ" dirty="0" smtClean="0"/>
              <a:t>jemně, ne.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O </a:t>
            </a:r>
            <a:r>
              <a:rPr lang="cs-CZ" dirty="0"/>
              <a:t>rok později ve pšenici </a:t>
            </a:r>
          </a:p>
          <a:p>
            <a:pPr marL="0" indent="0">
              <a:buNone/>
            </a:pPr>
            <a:r>
              <a:rPr lang="cs-CZ" dirty="0"/>
              <a:t>už má ruměnec na líci</a:t>
            </a:r>
          </a:p>
          <a:p>
            <a:pPr marL="0" indent="0">
              <a:buNone/>
            </a:pPr>
            <a:r>
              <a:rPr lang="cs-CZ" dirty="0"/>
              <a:t>a o další plná citu </a:t>
            </a:r>
          </a:p>
          <a:p>
            <a:pPr marL="0" indent="0">
              <a:buNone/>
            </a:pPr>
            <a:r>
              <a:rPr lang="cs-CZ" dirty="0"/>
              <a:t>děkuju já, za to </a:t>
            </a:r>
            <a:r>
              <a:rPr lang="cs-CZ" dirty="0" smtClean="0"/>
              <a:t>žitu.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/>
              <a:t>po dalším intermezzu</a:t>
            </a:r>
          </a:p>
          <a:p>
            <a:pPr marL="0" indent="0">
              <a:buNone/>
            </a:pPr>
            <a:r>
              <a:rPr lang="cs-CZ" dirty="0"/>
              <a:t>na pokraji ovsa</a:t>
            </a:r>
          </a:p>
          <a:p>
            <a:pPr marL="0" indent="0">
              <a:buNone/>
            </a:pPr>
            <a:r>
              <a:rPr lang="cs-CZ" dirty="0"/>
              <a:t>už nejsem jenom já </a:t>
            </a:r>
            <a:r>
              <a:rPr lang="cs-CZ" dirty="0" smtClean="0"/>
              <a:t>jediný,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kolem koho </a:t>
            </a:r>
            <a:r>
              <a:rPr lang="cs-CZ" dirty="0" smtClean="0"/>
              <a:t>hopsá.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tak díky ti Klaudie </a:t>
            </a:r>
          </a:p>
          <a:p>
            <a:pPr marL="0" indent="0">
              <a:buNone/>
            </a:pPr>
            <a:r>
              <a:rPr lang="cs-CZ" dirty="0"/>
              <a:t>za životní impulzy</a:t>
            </a:r>
          </a:p>
          <a:p>
            <a:pPr marL="0" indent="0">
              <a:buNone/>
            </a:pPr>
            <a:r>
              <a:rPr lang="cs-CZ" dirty="0"/>
              <a:t>i za tu naši osudovou</a:t>
            </a:r>
          </a:p>
          <a:p>
            <a:pPr marL="0" indent="0">
              <a:buNone/>
            </a:pPr>
            <a:r>
              <a:rPr lang="cs-CZ" dirty="0" smtClean="0"/>
              <a:t>krásnou přespolní exkurzy.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25" y="1575994"/>
            <a:ext cx="1428676" cy="281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56792"/>
            <a:ext cx="1872208" cy="269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31" y="4874328"/>
            <a:ext cx="2491433" cy="168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874328"/>
            <a:ext cx="2288674" cy="168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2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/>
              <a:t>10.5</a:t>
            </a:r>
            <a:r>
              <a:rPr lang="cs-CZ" b="1" dirty="0" smtClean="0"/>
              <a:t>.                      Blažena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79512" y="1628800"/>
            <a:ext cx="3888432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Blažena </a:t>
            </a:r>
            <a:r>
              <a:rPr lang="cs-CZ" dirty="0"/>
              <a:t>je </a:t>
            </a:r>
            <a:r>
              <a:rPr lang="cs-CZ" dirty="0" smtClean="0"/>
              <a:t>velmistryně,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elmistryně </a:t>
            </a:r>
            <a:r>
              <a:rPr lang="cs-CZ" dirty="0"/>
              <a:t>v </a:t>
            </a:r>
            <a:r>
              <a:rPr lang="cs-CZ" dirty="0" smtClean="0"/>
              <a:t>šachu,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rozdrtila mě </a:t>
            </a:r>
            <a:r>
              <a:rPr lang="cs-CZ" dirty="0"/>
              <a:t>mistrně</a:t>
            </a:r>
          </a:p>
          <a:p>
            <a:pPr marL="0" indent="0">
              <a:buNone/>
            </a:pPr>
            <a:r>
              <a:rPr lang="cs-CZ" dirty="0"/>
              <a:t>r</a:t>
            </a:r>
            <a:r>
              <a:rPr lang="cs-CZ" dirty="0" smtClean="0"/>
              <a:t>ychlostí </a:t>
            </a:r>
            <a:r>
              <a:rPr lang="cs-CZ" dirty="0"/>
              <a:t>jednoho </a:t>
            </a:r>
            <a:r>
              <a:rPr lang="cs-CZ" dirty="0" smtClean="0"/>
              <a:t>machu.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52938"/>
            <a:ext cx="494021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38" y="4789202"/>
            <a:ext cx="2952328" cy="182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5584" y="4951229"/>
            <a:ext cx="438522" cy="106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708" y="4265181"/>
            <a:ext cx="3810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800662"/>
            <a:ext cx="3200695" cy="94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15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11.5.                       Svatava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3816424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Nedaleko </a:t>
            </a:r>
            <a:r>
              <a:rPr lang="cs-CZ" dirty="0" err="1"/>
              <a:t>Trömsö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Svatavy já </a:t>
            </a:r>
            <a:r>
              <a:rPr lang="cs-CZ" dirty="0" err="1"/>
              <a:t>lök</a:t>
            </a:r>
            <a:r>
              <a:rPr lang="cs-CZ" dirty="0"/>
              <a:t> </a:t>
            </a:r>
            <a:r>
              <a:rPr lang="cs-CZ" dirty="0" err="1" smtClean="0"/>
              <a:t>sö</a:t>
            </a:r>
            <a:r>
              <a:rPr lang="cs-CZ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Vyskočila z </a:t>
            </a:r>
            <a:r>
              <a:rPr lang="cs-CZ" dirty="0" smtClean="0"/>
              <a:t>lesa,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řičela </a:t>
            </a:r>
            <a:r>
              <a:rPr lang="cs-CZ" dirty="0"/>
              <a:t>něco </a:t>
            </a:r>
            <a:r>
              <a:rPr lang="cs-CZ" dirty="0" smtClean="0"/>
              <a:t>norsky,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á </a:t>
            </a:r>
            <a:r>
              <a:rPr lang="cs-CZ" dirty="0"/>
              <a:t>přitom jenom nesa,</a:t>
            </a:r>
          </a:p>
          <a:p>
            <a:pPr marL="0" indent="0">
              <a:buNone/>
            </a:pPr>
            <a:r>
              <a:rPr lang="cs-CZ" dirty="0"/>
              <a:t>z norského lesa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NOR ski.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203" y="1570118"/>
            <a:ext cx="1473236" cy="220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000" y="1700808"/>
            <a:ext cx="362920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968" y="3775714"/>
            <a:ext cx="2227699" cy="194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80" y="4001854"/>
            <a:ext cx="2634418" cy="469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849" y="4653136"/>
            <a:ext cx="1752972" cy="1911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123" y="4645496"/>
            <a:ext cx="6953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6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15.5.                         Žofie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3744416" cy="49685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Nádhernou Žofii </a:t>
            </a:r>
          </a:p>
          <a:p>
            <a:pPr marL="0" indent="0">
              <a:buNone/>
            </a:pPr>
            <a:r>
              <a:rPr lang="cs-CZ" dirty="0" smtClean="0"/>
              <a:t>potkal </a:t>
            </a:r>
            <a:r>
              <a:rPr lang="cs-CZ" dirty="0"/>
              <a:t>jsem v </a:t>
            </a:r>
            <a:r>
              <a:rPr lang="cs-CZ" dirty="0" smtClean="0"/>
              <a:t>Sofii.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Souhlasně dáma ta </a:t>
            </a:r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ývala hlavou,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ak </a:t>
            </a:r>
            <a:r>
              <a:rPr lang="cs-CZ" dirty="0"/>
              <a:t>jsem si </a:t>
            </a:r>
            <a:r>
              <a:rPr lang="cs-CZ" dirty="0" smtClean="0"/>
              <a:t>dovolil,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eď </a:t>
            </a:r>
            <a:r>
              <a:rPr lang="cs-CZ" dirty="0"/>
              <a:t>polit jsem </a:t>
            </a:r>
            <a:r>
              <a:rPr lang="cs-CZ" dirty="0" smtClean="0"/>
              <a:t>kávou.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Lidičky vězte,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nic </a:t>
            </a:r>
            <a:r>
              <a:rPr lang="cs-CZ" dirty="0"/>
              <a:t>horšího </a:t>
            </a:r>
            <a:r>
              <a:rPr lang="cs-CZ" dirty="0" smtClean="0"/>
              <a:t>není,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ež </a:t>
            </a:r>
            <a:r>
              <a:rPr lang="cs-CZ" dirty="0"/>
              <a:t>v Bulharsku snažit se </a:t>
            </a:r>
          </a:p>
          <a:p>
            <a:pPr marL="0" indent="0">
              <a:buNone/>
            </a:pPr>
            <a:r>
              <a:rPr lang="cs-CZ" dirty="0"/>
              <a:t>o</a:t>
            </a:r>
            <a:r>
              <a:rPr lang="cs-CZ" dirty="0" smtClean="0"/>
              <a:t> seznámení.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03375"/>
            <a:ext cx="36766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30139"/>
            <a:ext cx="1385173" cy="200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465" y="3861047"/>
            <a:ext cx="1915743" cy="265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68" y="4490501"/>
            <a:ext cx="247650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66" y="3861047"/>
            <a:ext cx="506726" cy="77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21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17.5	                 Aneta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176464" cy="4752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Jmenuje </a:t>
            </a:r>
            <a:r>
              <a:rPr lang="cs-CZ" dirty="0"/>
              <a:t>se Aneta </a:t>
            </a:r>
          </a:p>
          <a:p>
            <a:pPr marL="0" indent="0">
              <a:buNone/>
            </a:pPr>
            <a:r>
              <a:rPr lang="cs-CZ" dirty="0"/>
              <a:t>a stanuje v kempu, </a:t>
            </a:r>
          </a:p>
          <a:p>
            <a:pPr marL="0" indent="0">
              <a:buNone/>
            </a:pPr>
            <a:r>
              <a:rPr lang="cs-CZ" dirty="0"/>
              <a:t>Já schovávám pohled, </a:t>
            </a:r>
          </a:p>
          <a:p>
            <a:pPr marL="0" indent="0">
              <a:buNone/>
            </a:pPr>
            <a:r>
              <a:rPr lang="cs-CZ" dirty="0"/>
              <a:t>za klobouku </a:t>
            </a:r>
            <a:r>
              <a:rPr lang="cs-CZ" dirty="0" smtClean="0"/>
              <a:t>krempu.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hci </a:t>
            </a:r>
            <a:r>
              <a:rPr lang="cs-CZ" dirty="0"/>
              <a:t>jejím stanem být, </a:t>
            </a:r>
          </a:p>
          <a:p>
            <a:pPr marL="0" indent="0">
              <a:buNone/>
            </a:pPr>
            <a:r>
              <a:rPr lang="cs-CZ" dirty="0"/>
              <a:t>či aspoň </a:t>
            </a:r>
            <a:r>
              <a:rPr lang="cs-CZ" dirty="0" smtClean="0"/>
              <a:t>kolíkem,   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tak stojím tu s </a:t>
            </a:r>
            <a:r>
              <a:rPr lang="cs-CZ" dirty="0" smtClean="0"/>
              <a:t>kotlíkem,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 kotlíkem </a:t>
            </a:r>
            <a:r>
              <a:rPr lang="cs-CZ" dirty="0" smtClean="0"/>
              <a:t>myšlenek,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že tahle ta Aneta</a:t>
            </a:r>
          </a:p>
          <a:p>
            <a:pPr marL="0" indent="0">
              <a:buNone/>
            </a:pPr>
            <a:r>
              <a:rPr lang="cs-CZ" dirty="0"/>
              <a:t>je celá moje </a:t>
            </a:r>
            <a:r>
              <a:rPr lang="cs-CZ" dirty="0" smtClean="0"/>
              <a:t>planeta.	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632" y="1556792"/>
            <a:ext cx="269062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90" y="3665646"/>
            <a:ext cx="269705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546" y="1828732"/>
            <a:ext cx="162921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37699"/>
            <a:ext cx="2289842" cy="190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68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18.5</a:t>
            </a:r>
            <a:r>
              <a:rPr lang="cs-CZ" b="1" dirty="0" smtClean="0"/>
              <a:t>.                      Nataša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340768"/>
            <a:ext cx="3672408" cy="48860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Jsem už léta z Nataši </a:t>
            </a:r>
          </a:p>
          <a:p>
            <a:pPr marL="0" indent="0">
              <a:buNone/>
            </a:pPr>
            <a:r>
              <a:rPr lang="cs-CZ" dirty="0"/>
              <a:t>absolutně na </a:t>
            </a:r>
            <a:r>
              <a:rPr lang="cs-CZ" dirty="0" smtClean="0"/>
              <a:t>kaši.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Ostatně, </a:t>
            </a:r>
          </a:p>
          <a:p>
            <a:pPr marL="0" indent="0">
              <a:buNone/>
            </a:pPr>
            <a:r>
              <a:rPr lang="cs-CZ" dirty="0" smtClean="0"/>
              <a:t>jako </a:t>
            </a:r>
            <a:r>
              <a:rPr lang="cs-CZ" dirty="0"/>
              <a:t>všichni </a:t>
            </a:r>
            <a:r>
              <a:rPr lang="cs-CZ" dirty="0" smtClean="0"/>
              <a:t>Valaši,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co jim z Nataši</a:t>
            </a:r>
          </a:p>
          <a:p>
            <a:pPr marL="0" indent="0">
              <a:buNone/>
            </a:pPr>
            <a:r>
              <a:rPr lang="cs-CZ" dirty="0"/>
              <a:t>haraší.</a:t>
            </a:r>
          </a:p>
          <a:p>
            <a:pPr marL="0" indent="0">
              <a:buNone/>
            </a:pPr>
            <a:r>
              <a:rPr lang="cs-CZ" dirty="0"/>
              <a:t>Jak by bylo krásné</a:t>
            </a:r>
          </a:p>
          <a:p>
            <a:pPr marL="0" indent="0">
              <a:buNone/>
            </a:pPr>
            <a:r>
              <a:rPr lang="cs-CZ" dirty="0"/>
              <a:t>paží s ní proplésti paži</a:t>
            </a:r>
          </a:p>
          <a:p>
            <a:pPr marL="0" indent="0">
              <a:buNone/>
            </a:pPr>
            <a:r>
              <a:rPr lang="cs-CZ" dirty="0"/>
              <a:t>a ocitnout se </a:t>
            </a:r>
          </a:p>
          <a:p>
            <a:pPr marL="0" indent="0">
              <a:buNone/>
            </a:pPr>
            <a:r>
              <a:rPr lang="cs-CZ" dirty="0"/>
              <a:t>v endorfinové ráži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/>
              <a:t>Leč </a:t>
            </a:r>
            <a:r>
              <a:rPr lang="cs-CZ" dirty="0" smtClean="0"/>
              <a:t>nejenom já už mám smůlu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se mnou všichni Valaši,</a:t>
            </a:r>
          </a:p>
          <a:p>
            <a:pPr marL="0" indent="0">
              <a:buNone/>
            </a:pPr>
            <a:r>
              <a:rPr lang="cs-CZ" dirty="0"/>
              <a:t>utrhla se holka z kůlu </a:t>
            </a:r>
          </a:p>
          <a:p>
            <a:pPr marL="0" indent="0">
              <a:buNone/>
            </a:pPr>
            <a:r>
              <a:rPr lang="cs-CZ" dirty="0"/>
              <a:t>postavila dům v </a:t>
            </a:r>
            <a:r>
              <a:rPr lang="cs-CZ" dirty="0" smtClean="0"/>
              <a:t>Aši.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851" y="4972528"/>
            <a:ext cx="2160952" cy="17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220505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851" y="3360929"/>
            <a:ext cx="92779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73" y="1412776"/>
            <a:ext cx="127635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155" y="1249386"/>
            <a:ext cx="127635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73" y="3068960"/>
            <a:ext cx="944114" cy="109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19" y="4221088"/>
            <a:ext cx="782191" cy="910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514" y="4168078"/>
            <a:ext cx="468950" cy="54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31" y="5392526"/>
            <a:ext cx="1606125" cy="125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29" y="5985387"/>
            <a:ext cx="556715" cy="65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48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21.5</a:t>
            </a:r>
            <a:r>
              <a:rPr lang="cs-CZ" b="1" dirty="0" smtClean="0"/>
              <a:t>.                   Monika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320480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Moje drahá Monika</a:t>
            </a:r>
          </a:p>
          <a:p>
            <a:pPr marL="0" indent="0">
              <a:buNone/>
            </a:pPr>
            <a:r>
              <a:rPr lang="cs-CZ" dirty="0" smtClean="0"/>
              <a:t>mi </a:t>
            </a:r>
            <a:r>
              <a:rPr lang="cs-CZ" dirty="0"/>
              <a:t>při sexu furt oniká,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co vám budu </a:t>
            </a:r>
            <a:r>
              <a:rPr lang="cs-CZ" dirty="0" smtClean="0"/>
              <a:t>povídat,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o </a:t>
            </a:r>
            <a:r>
              <a:rPr lang="cs-CZ" dirty="0"/>
              <a:t>vede zkrátka do </a:t>
            </a:r>
            <a:r>
              <a:rPr lang="cs-CZ" dirty="0" smtClean="0"/>
              <a:t>nikam.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Když mi </a:t>
            </a:r>
            <a:r>
              <a:rPr lang="cs-CZ" dirty="0" smtClean="0"/>
              <a:t>říká, ,,milý pane </a:t>
            </a:r>
          </a:p>
          <a:p>
            <a:pPr marL="0" indent="0">
              <a:buNone/>
            </a:pPr>
            <a:r>
              <a:rPr lang="cs-CZ" dirty="0" smtClean="0"/>
              <a:t>dotknou </a:t>
            </a:r>
            <a:r>
              <a:rPr lang="cs-CZ" dirty="0"/>
              <a:t>se mého </a:t>
            </a:r>
            <a:r>
              <a:rPr lang="cs-CZ" dirty="0" smtClean="0"/>
              <a:t>G-bodu,‘‘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alím </a:t>
            </a:r>
            <a:r>
              <a:rPr lang="cs-CZ" dirty="0"/>
              <a:t>toho </a:t>
            </a:r>
            <a:r>
              <a:rPr lang="cs-CZ" dirty="0" err="1"/>
              <a:t>druhýho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a </a:t>
            </a:r>
            <a:r>
              <a:rPr lang="cs-CZ" dirty="0" err="1"/>
              <a:t>jdem</a:t>
            </a:r>
            <a:r>
              <a:rPr lang="cs-CZ" dirty="0"/>
              <a:t> hledat hospodu.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62" y="1484784"/>
            <a:ext cx="4066652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64361"/>
            <a:ext cx="3096344" cy="50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38" y="3284984"/>
            <a:ext cx="2762826" cy="305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16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25.5.                        Viola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3600400" cy="4968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Viola je kočka 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o </a:t>
            </a:r>
            <a:r>
              <a:rPr lang="cs-CZ" dirty="0"/>
              <a:t>a já jsem </a:t>
            </a:r>
            <a:r>
              <a:rPr lang="cs-CZ" dirty="0" smtClean="0"/>
              <a:t>pes,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ř</a:t>
            </a:r>
            <a:r>
              <a:rPr lang="cs-CZ" dirty="0" smtClean="0"/>
              <a:t>íkal </a:t>
            </a:r>
            <a:r>
              <a:rPr lang="cs-CZ" dirty="0"/>
              <a:t>jsem jí ať počká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maškarní </a:t>
            </a:r>
            <a:r>
              <a:rPr lang="cs-CZ" dirty="0" smtClean="0"/>
              <a:t>ples.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Ples je tady, 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á </a:t>
            </a:r>
            <a:r>
              <a:rPr lang="cs-CZ" dirty="0"/>
              <a:t>jsem </a:t>
            </a:r>
            <a:r>
              <a:rPr lang="cs-CZ" dirty="0" smtClean="0"/>
              <a:t>kocour,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koukám na tu </a:t>
            </a:r>
            <a:r>
              <a:rPr lang="cs-CZ" dirty="0" smtClean="0"/>
              <a:t>fenu,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domlouvat si něco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</a:t>
            </a:r>
            <a:r>
              <a:rPr lang="cs-CZ" dirty="0"/>
              <a:t> kočkou</a:t>
            </a:r>
          </a:p>
          <a:p>
            <a:pPr marL="0" indent="0">
              <a:buNone/>
            </a:pPr>
            <a:r>
              <a:rPr lang="cs-CZ" dirty="0"/>
              <a:t>vážně nemá </a:t>
            </a:r>
            <a:r>
              <a:rPr lang="cs-CZ" dirty="0" smtClean="0"/>
              <a:t>cenu.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737" y="1624613"/>
            <a:ext cx="1526084" cy="216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18663"/>
            <a:ext cx="1584176" cy="2099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91891"/>
            <a:ext cx="902394" cy="102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27" y="4437113"/>
            <a:ext cx="2403903" cy="168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692" y="4581128"/>
            <a:ext cx="902394" cy="1028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03" y="4351478"/>
            <a:ext cx="1847109" cy="185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9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24.5. </a:t>
            </a:r>
            <a:r>
              <a:rPr lang="cs-CZ" b="1" dirty="0" smtClean="0"/>
              <a:t>                         Jana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672408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Položen na stole </a:t>
            </a:r>
          </a:p>
          <a:p>
            <a:pPr marL="0" indent="0">
              <a:buNone/>
            </a:pPr>
            <a:r>
              <a:rPr lang="cs-CZ" dirty="0"/>
              <a:t>od časného rána, </a:t>
            </a:r>
          </a:p>
          <a:p>
            <a:pPr marL="0" indent="0">
              <a:buNone/>
            </a:pPr>
            <a:r>
              <a:rPr lang="cs-CZ" dirty="0"/>
              <a:t>č</a:t>
            </a:r>
            <a:r>
              <a:rPr lang="cs-CZ" dirty="0" smtClean="0"/>
              <a:t>ekám</a:t>
            </a:r>
            <a:r>
              <a:rPr lang="cs-CZ" dirty="0"/>
              <a:t>, až dorazí </a:t>
            </a:r>
          </a:p>
          <a:p>
            <a:pPr marL="0" indent="0">
              <a:buNone/>
            </a:pPr>
            <a:r>
              <a:rPr lang="cs-CZ" dirty="0"/>
              <a:t>překrásná </a:t>
            </a:r>
            <a:r>
              <a:rPr lang="cs-CZ" dirty="0" smtClean="0"/>
              <a:t>Jana.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Já vůl nikdy neřekl, </a:t>
            </a:r>
          </a:p>
          <a:p>
            <a:pPr marL="0" indent="0">
              <a:buNone/>
            </a:pPr>
            <a:r>
              <a:rPr lang="cs-CZ" dirty="0"/>
              <a:t>co léta cítil k ní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eď </a:t>
            </a:r>
            <a:r>
              <a:rPr lang="cs-CZ" dirty="0"/>
              <a:t>už to nestihnu, </a:t>
            </a:r>
          </a:p>
          <a:p>
            <a:pPr marL="0" indent="0">
              <a:buNone/>
            </a:pPr>
            <a:r>
              <a:rPr lang="cs-CZ" dirty="0"/>
              <a:t>ten stůl je </a:t>
            </a:r>
            <a:r>
              <a:rPr lang="cs-CZ" dirty="0" smtClean="0"/>
              <a:t>pitevní.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1916832"/>
            <a:ext cx="4958821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0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19.1</a:t>
            </a:r>
            <a:r>
              <a:rPr lang="cs-CZ" b="1" dirty="0" smtClean="0"/>
              <a:t>.                  Doubravka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104456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Doubravka je </a:t>
            </a:r>
            <a:r>
              <a:rPr lang="cs-CZ" dirty="0" smtClean="0"/>
              <a:t>dubina,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Doubravka je </a:t>
            </a:r>
            <a:r>
              <a:rPr lang="cs-CZ" dirty="0" smtClean="0"/>
              <a:t>les,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Doubravka je bájná hajná,</a:t>
            </a:r>
          </a:p>
          <a:p>
            <a:pPr marL="0" indent="0">
              <a:buNone/>
            </a:pPr>
            <a:r>
              <a:rPr lang="cs-CZ" dirty="0"/>
              <a:t>stejně včera, jako </a:t>
            </a:r>
            <a:r>
              <a:rPr lang="cs-CZ" dirty="0" smtClean="0"/>
              <a:t>dnes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Doubravka je krom jiného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i </a:t>
            </a:r>
            <a:r>
              <a:rPr lang="cs-CZ" dirty="0"/>
              <a:t>dubový </a:t>
            </a:r>
            <a:r>
              <a:rPr lang="cs-CZ" dirty="0" smtClean="0"/>
              <a:t>háj,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ít </a:t>
            </a:r>
            <a:r>
              <a:rPr lang="cs-CZ" dirty="0"/>
              <a:t>životem s touhle hajnou</a:t>
            </a:r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činěný ráj.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577" y="1268760"/>
            <a:ext cx="2981325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47" y="3140968"/>
            <a:ext cx="4320480" cy="184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204585"/>
            <a:ext cx="2362838" cy="15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470296"/>
            <a:ext cx="1358582" cy="121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611" y="5505856"/>
            <a:ext cx="1358582" cy="121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1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31.5.                       Kamila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032448" cy="459797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Baronka Kamila</a:t>
            </a:r>
          </a:p>
          <a:p>
            <a:pPr marL="0" indent="0">
              <a:buNone/>
            </a:pPr>
            <a:r>
              <a:rPr lang="cs-CZ" dirty="0"/>
              <a:t>d</a:t>
            </a:r>
            <a:r>
              <a:rPr lang="cs-CZ" dirty="0" smtClean="0"/>
              <a:t>áma </a:t>
            </a:r>
            <a:r>
              <a:rPr lang="cs-CZ" dirty="0"/>
              <a:t>modré </a:t>
            </a:r>
            <a:r>
              <a:rPr lang="cs-CZ" dirty="0" smtClean="0"/>
              <a:t>krve,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ase </a:t>
            </a:r>
            <a:r>
              <a:rPr lang="cs-CZ" dirty="0"/>
              <a:t>tak složitá nebyla</a:t>
            </a:r>
          </a:p>
          <a:p>
            <a:pPr marL="0" indent="0">
              <a:buNone/>
            </a:pPr>
            <a:r>
              <a:rPr lang="cs-CZ" dirty="0"/>
              <a:t>š</a:t>
            </a:r>
            <a:r>
              <a:rPr lang="cs-CZ" dirty="0" smtClean="0"/>
              <a:t>lo </a:t>
            </a:r>
            <a:r>
              <a:rPr lang="cs-CZ" dirty="0"/>
              <a:t>vlastně jenom o </a:t>
            </a:r>
            <a:r>
              <a:rPr lang="cs-CZ" dirty="0" smtClean="0"/>
              <a:t>poprvé.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Musím uvést na pravou míru</a:t>
            </a:r>
          </a:p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y</a:t>
            </a:r>
            <a:r>
              <a:rPr lang="cs-CZ" dirty="0"/>
              <a:t>, nepletly se </a:t>
            </a:r>
            <a:r>
              <a:rPr lang="cs-CZ" dirty="0" smtClean="0"/>
              <a:t>světy,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</a:t>
            </a:r>
            <a:r>
              <a:rPr lang="cs-CZ" dirty="0" smtClean="0"/>
              <a:t>e </a:t>
            </a:r>
            <a:r>
              <a:rPr lang="cs-CZ" dirty="0"/>
              <a:t>šlo prosím, na mou </a:t>
            </a:r>
            <a:r>
              <a:rPr lang="cs-CZ" dirty="0" smtClean="0"/>
              <a:t>věru,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jen </a:t>
            </a:r>
            <a:r>
              <a:rPr lang="cs-CZ" dirty="0"/>
              <a:t>o výuku </a:t>
            </a:r>
            <a:r>
              <a:rPr lang="cs-CZ" dirty="0" smtClean="0"/>
              <a:t>etikety.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94927"/>
            <a:ext cx="2417623" cy="350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09120"/>
            <a:ext cx="372720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98" y="3051175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851" y="1251854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552" y="1937792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56792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860" y="3432175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751" y="2325215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52" y="4194175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852" y="5172236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674" y="6076528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73" y="5842553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826495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59152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15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1. 6.                        Laura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84784"/>
            <a:ext cx="3672408" cy="48139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Dívka jménem Laura 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ásla Stegosaura,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 parku a oddechu </a:t>
            </a:r>
          </a:p>
          <a:p>
            <a:pPr marL="0" indent="0">
              <a:buNone/>
            </a:pPr>
            <a:r>
              <a:rPr lang="cs-CZ" dirty="0"/>
              <a:t>Julia </a:t>
            </a:r>
            <a:r>
              <a:rPr lang="cs-CZ" dirty="0" smtClean="0"/>
              <a:t>Fučíka,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vidím </a:t>
            </a:r>
            <a:r>
              <a:rPr lang="cs-CZ" dirty="0"/>
              <a:t>jak ve </a:t>
            </a:r>
            <a:r>
              <a:rPr lang="cs-CZ" dirty="0" smtClean="0"/>
              <a:t>spěchu,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Stegosaurus </a:t>
            </a:r>
            <a:r>
              <a:rPr lang="cs-CZ" dirty="0" smtClean="0"/>
              <a:t>utíká.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Hodil nohy na ramena </a:t>
            </a:r>
          </a:p>
          <a:p>
            <a:pPr marL="0" indent="0">
              <a:buNone/>
            </a:pPr>
            <a:r>
              <a:rPr lang="cs-CZ" dirty="0"/>
              <a:t>a mizí na </a:t>
            </a:r>
            <a:r>
              <a:rPr lang="cs-CZ" dirty="0" smtClean="0"/>
              <a:t>obzoru,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</a:t>
            </a:r>
            <a:r>
              <a:rPr lang="cs-CZ" dirty="0"/>
              <a:t>to práce zatrolená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ást </a:t>
            </a:r>
            <a:r>
              <a:rPr lang="cs-CZ" dirty="0"/>
              <a:t>takovou </a:t>
            </a:r>
            <a:r>
              <a:rPr lang="cs-CZ" dirty="0" smtClean="0"/>
              <a:t>potvoru.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49" y="1424946"/>
            <a:ext cx="3960440" cy="342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104" y="5043990"/>
            <a:ext cx="1795081" cy="1601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43990"/>
            <a:ext cx="2088232" cy="151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200" y="1772816"/>
            <a:ext cx="105902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6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7.6. </a:t>
            </a:r>
            <a:r>
              <a:rPr lang="cs-CZ" b="1" dirty="0" smtClean="0"/>
              <a:t>                      Iveta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600400" cy="48965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Stopařka Iveta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nila </a:t>
            </a:r>
            <a:r>
              <a:rPr lang="cs-CZ" dirty="0"/>
              <a:t>o </a:t>
            </a:r>
            <a:r>
              <a:rPr lang="cs-CZ" dirty="0" smtClean="0"/>
              <a:t>Vodňanech,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stopla </a:t>
            </a:r>
            <a:r>
              <a:rPr lang="cs-CZ" dirty="0"/>
              <a:t>si </a:t>
            </a:r>
            <a:r>
              <a:rPr lang="cs-CZ" dirty="0" err="1"/>
              <a:t>Trabanta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skončila </a:t>
            </a:r>
            <a:r>
              <a:rPr lang="cs-CZ" dirty="0"/>
              <a:t>v </a:t>
            </a:r>
            <a:r>
              <a:rPr lang="cs-CZ" dirty="0" smtClean="0"/>
              <a:t>Letňanech.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Věřte mi nechcete</a:t>
            </a:r>
          </a:p>
          <a:p>
            <a:pPr marL="0" indent="0">
              <a:buNone/>
            </a:pPr>
            <a:r>
              <a:rPr lang="cs-CZ" dirty="0"/>
              <a:t>v Letňanech na metru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ráviti </a:t>
            </a:r>
            <a:r>
              <a:rPr lang="cs-CZ" dirty="0"/>
              <a:t>prázdniny</a:t>
            </a:r>
          </a:p>
          <a:p>
            <a:pPr marL="0" indent="0">
              <a:buNone/>
            </a:pPr>
            <a:r>
              <a:rPr lang="cs-CZ" dirty="0"/>
              <a:t>v tom letošním </a:t>
            </a:r>
            <a:r>
              <a:rPr lang="cs-CZ" dirty="0" smtClean="0"/>
              <a:t>vedru.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Takže batoh na </a:t>
            </a:r>
            <a:r>
              <a:rPr lang="cs-CZ" dirty="0" smtClean="0"/>
              <a:t>záda,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zase palec nahoru</a:t>
            </a:r>
          </a:p>
          <a:p>
            <a:pPr marL="0" indent="0">
              <a:buNone/>
            </a:pPr>
            <a:r>
              <a:rPr lang="cs-CZ" dirty="0"/>
              <a:t>a ať už s </a:t>
            </a:r>
            <a:r>
              <a:rPr lang="cs-CZ" dirty="0" smtClean="0"/>
              <a:t>autem,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nebo jointem</a:t>
            </a:r>
          </a:p>
          <a:p>
            <a:pPr marL="0" indent="0">
              <a:buNone/>
            </a:pPr>
            <a:r>
              <a:rPr lang="cs-CZ" dirty="0"/>
              <a:t>zmizet rychle </a:t>
            </a:r>
          </a:p>
          <a:p>
            <a:pPr marL="0" indent="0">
              <a:buNone/>
            </a:pPr>
            <a:r>
              <a:rPr lang="cs-CZ" dirty="0"/>
              <a:t>za </a:t>
            </a:r>
            <a:r>
              <a:rPr lang="cs-CZ" dirty="0" smtClean="0"/>
              <a:t>horizontem.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81" y="1612900"/>
            <a:ext cx="3076219" cy="217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183" y="1656015"/>
            <a:ext cx="22955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965" y="4221088"/>
            <a:ext cx="26860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255" y="4869160"/>
            <a:ext cx="2273454" cy="160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358" y="3356992"/>
            <a:ext cx="1813173" cy="123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1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smtClean="0"/>
              <a:t>9.6.                    Stanislava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4176464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Stanislava </a:t>
            </a:r>
            <a:r>
              <a:rPr lang="cs-CZ" dirty="0"/>
              <a:t>je logopedka </a:t>
            </a:r>
          </a:p>
          <a:p>
            <a:pPr marL="0" indent="0">
              <a:buNone/>
            </a:pPr>
            <a:r>
              <a:rPr lang="cs-CZ" dirty="0"/>
              <a:t>k tomu výrobce </a:t>
            </a:r>
            <a:r>
              <a:rPr lang="cs-CZ" dirty="0" smtClean="0"/>
              <a:t>marmelád,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á </a:t>
            </a:r>
            <a:r>
              <a:rPr lang="cs-CZ" dirty="0"/>
              <a:t>říkám ji od </a:t>
            </a:r>
            <a:r>
              <a:rPr lang="cs-CZ" dirty="0" err="1"/>
              <a:t>posledka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Stanislavo mám tě </a:t>
            </a:r>
            <a:r>
              <a:rPr lang="cs-CZ" dirty="0" err="1" smtClean="0"/>
              <a:t>lád</a:t>
            </a:r>
            <a:r>
              <a:rPr lang="cs-CZ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.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968" y="4149080"/>
            <a:ext cx="257885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74974" y="1196752"/>
            <a:ext cx="3084908" cy="256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79"/>
            <a:ext cx="1350455" cy="154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70" y="4486514"/>
            <a:ext cx="1743679" cy="17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10774"/>
            <a:ext cx="1350455" cy="154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910773"/>
            <a:ext cx="1350455" cy="154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1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10.6</a:t>
            </a:r>
            <a:r>
              <a:rPr lang="cs-CZ" b="1" dirty="0" smtClean="0"/>
              <a:t>.                      Gita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268760"/>
            <a:ext cx="3528392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Kamarádka Gita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ěkná </a:t>
            </a:r>
            <a:r>
              <a:rPr lang="cs-CZ" dirty="0"/>
              <a:t>to roba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dala </a:t>
            </a:r>
            <a:r>
              <a:rPr lang="cs-CZ" dirty="0"/>
              <a:t>se za Brita,</a:t>
            </a:r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ž </a:t>
            </a:r>
            <a:r>
              <a:rPr lang="cs-CZ" dirty="0"/>
              <a:t>je to </a:t>
            </a:r>
            <a:r>
              <a:rPr lang="cs-CZ" dirty="0" smtClean="0"/>
              <a:t>doba.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Bydlívala v Meziříčí, </a:t>
            </a:r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ěla </a:t>
            </a:r>
            <a:r>
              <a:rPr lang="cs-CZ" dirty="0"/>
              <a:t>vlasy </a:t>
            </a:r>
            <a:r>
              <a:rPr lang="cs-CZ" dirty="0" smtClean="0"/>
              <a:t>střapaté,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eď </a:t>
            </a:r>
            <a:r>
              <a:rPr lang="cs-CZ" dirty="0"/>
              <a:t>jen ,,</a:t>
            </a:r>
            <a:r>
              <a:rPr lang="cs-CZ" dirty="0" err="1"/>
              <a:t>how</a:t>
            </a:r>
            <a:r>
              <a:rPr lang="cs-CZ" dirty="0"/>
              <a:t> do </a:t>
            </a:r>
            <a:r>
              <a:rPr lang="cs-CZ" dirty="0" err="1" smtClean="0"/>
              <a:t>you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dirty="0"/>
              <a:t>do‘‘ křičí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pije čaj o </a:t>
            </a:r>
            <a:r>
              <a:rPr lang="cs-CZ" dirty="0" smtClean="0"/>
              <a:t>páté. 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68760"/>
            <a:ext cx="333375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Šipka dolů 1"/>
          <p:cNvSpPr/>
          <p:nvPr/>
        </p:nvSpPr>
        <p:spPr>
          <a:xfrm rot="3471033">
            <a:off x="7135769" y="1131107"/>
            <a:ext cx="319873" cy="1129986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62" y="3244620"/>
            <a:ext cx="187754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64" y="4113088"/>
            <a:ext cx="29622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049" y="5318125"/>
            <a:ext cx="1686246" cy="1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28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12.6.                       Antonie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608512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Antonie na dešti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tojí </a:t>
            </a:r>
            <a:r>
              <a:rPr lang="cs-CZ" dirty="0"/>
              <a:t>a stojí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ak </a:t>
            </a:r>
            <a:r>
              <a:rPr lang="cs-CZ" dirty="0"/>
              <a:t>konkubína neřesti</a:t>
            </a:r>
          </a:p>
          <a:p>
            <a:pPr marL="0" indent="0">
              <a:buNone/>
            </a:pPr>
            <a:r>
              <a:rPr lang="cs-CZ" dirty="0" smtClean="0"/>
              <a:t>děťátko kojí.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roti </a:t>
            </a:r>
            <a:r>
              <a:rPr lang="cs-CZ" dirty="0"/>
              <a:t>předsudkům brojí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</a:t>
            </a:r>
            <a:r>
              <a:rPr lang="cs-CZ" dirty="0"/>
              <a:t>já mám tu čest</a:t>
            </a:r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íti </a:t>
            </a:r>
            <a:r>
              <a:rPr lang="cs-CZ" dirty="0"/>
              <a:t>ji za svoji.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68" y="1556792"/>
            <a:ext cx="3240360" cy="491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10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20.6</a:t>
            </a:r>
            <a:r>
              <a:rPr lang="cs-CZ" b="1" dirty="0" smtClean="0"/>
              <a:t>.                    Květa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744416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,,</a:t>
            </a:r>
            <a:r>
              <a:rPr lang="cs-CZ" dirty="0"/>
              <a:t>Jak se máte, Květo</a:t>
            </a:r>
            <a:r>
              <a:rPr lang="cs-CZ" dirty="0" smtClean="0"/>
              <a:t>?‘‘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,,Ale jo, ujde to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Už mi raší z podprsenky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rvní </a:t>
            </a:r>
            <a:r>
              <a:rPr lang="cs-CZ" dirty="0"/>
              <a:t>jarní </a:t>
            </a:r>
            <a:r>
              <a:rPr lang="cs-CZ" dirty="0" smtClean="0"/>
              <a:t>prvosenky.‘‘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744416" cy="498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54449"/>
            <a:ext cx="743671" cy="55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130214"/>
            <a:ext cx="717996" cy="53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86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 21.6.                       Aloisie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4176464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Mít dívku jménem Aloisie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</a:t>
            </a:r>
            <a:r>
              <a:rPr lang="cs-CZ" dirty="0"/>
              <a:t>dnes holá utopie</a:t>
            </a:r>
          </a:p>
          <a:p>
            <a:pPr marL="0" indent="0">
              <a:buNone/>
            </a:pPr>
            <a:r>
              <a:rPr lang="cs-CZ" dirty="0" smtClean="0"/>
              <a:t>zmizeli </a:t>
            </a:r>
            <a:r>
              <a:rPr lang="cs-CZ" dirty="0"/>
              <a:t>nám holky naše, </a:t>
            </a:r>
          </a:p>
          <a:p>
            <a:pPr marL="0" indent="0">
              <a:buNone/>
            </a:pPr>
            <a:r>
              <a:rPr lang="cs-CZ" dirty="0"/>
              <a:t>kdesi v časech </a:t>
            </a:r>
            <a:r>
              <a:rPr lang="cs-CZ" dirty="0" smtClean="0"/>
              <a:t>historie.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le </a:t>
            </a:r>
            <a:r>
              <a:rPr lang="cs-CZ" dirty="0"/>
              <a:t>těch pár Aloisií,</a:t>
            </a:r>
          </a:p>
          <a:p>
            <a:pPr marL="0" indent="0">
              <a:buNone/>
            </a:pPr>
            <a:r>
              <a:rPr lang="cs-CZ" dirty="0"/>
              <a:t>co nám ještě zbylo,</a:t>
            </a:r>
          </a:p>
          <a:p>
            <a:pPr marL="0" indent="0">
              <a:buNone/>
            </a:pPr>
            <a:r>
              <a:rPr lang="cs-CZ" dirty="0" smtClean="0"/>
              <a:t>opředeme </a:t>
            </a:r>
            <a:r>
              <a:rPr lang="cs-CZ" dirty="0"/>
              <a:t>poezií</a:t>
            </a:r>
          </a:p>
          <a:p>
            <a:pPr marL="0" indent="0">
              <a:buNone/>
            </a:pPr>
            <a:r>
              <a:rPr lang="cs-CZ" dirty="0" smtClean="0"/>
              <a:t>…tak</a:t>
            </a:r>
            <a:r>
              <a:rPr lang="cs-CZ" dirty="0"/>
              <a:t>, </a:t>
            </a:r>
            <a:r>
              <a:rPr lang="cs-CZ" dirty="0" smtClean="0"/>
              <a:t>a </a:t>
            </a:r>
            <a:r>
              <a:rPr lang="cs-CZ" dirty="0"/>
              <a:t>to by bylo.</a:t>
            </a:r>
            <a:endParaRPr lang="cs-CZ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54" y="1186406"/>
            <a:ext cx="3353238" cy="442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302248"/>
            <a:ext cx="2127819" cy="1420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7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22.6.                    Pavla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3168352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Kadeřnice </a:t>
            </a:r>
            <a:r>
              <a:rPr lang="cs-CZ" dirty="0"/>
              <a:t>Pavla</a:t>
            </a:r>
          </a:p>
          <a:p>
            <a:pPr marL="0" indent="0">
              <a:buNone/>
            </a:pPr>
            <a:r>
              <a:rPr lang="cs-CZ" dirty="0"/>
              <a:t>č</a:t>
            </a:r>
            <a:r>
              <a:rPr lang="cs-CZ" dirty="0" smtClean="0"/>
              <a:t>eše </a:t>
            </a:r>
            <a:r>
              <a:rPr lang="cs-CZ" dirty="0"/>
              <a:t>se na </a:t>
            </a:r>
            <a:r>
              <a:rPr lang="cs-CZ" dirty="0" smtClean="0"/>
              <a:t>Havla.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Jenom do </a:t>
            </a:r>
            <a:r>
              <a:rPr lang="cs-CZ" dirty="0" smtClean="0"/>
              <a:t>čtyř….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ak </a:t>
            </a:r>
            <a:r>
              <a:rPr lang="cs-CZ" dirty="0"/>
              <a:t>padla…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91" y="1196752"/>
            <a:ext cx="2736304" cy="281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38" y="2363637"/>
            <a:ext cx="22479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91" y="4218911"/>
            <a:ext cx="2990618" cy="52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943" y="5218498"/>
            <a:ext cx="1217290" cy="1440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89" y="5038833"/>
            <a:ext cx="2682822" cy="158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0283">
            <a:off x="7876575" y="1238669"/>
            <a:ext cx="981939" cy="99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8127">
            <a:off x="6619600" y="1149991"/>
            <a:ext cx="653378" cy="12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55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23.6.                     Zdeňka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196752"/>
            <a:ext cx="3600400" cy="54726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/>
              <a:t>Jak vyděšené štěně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e </a:t>
            </a:r>
            <a:r>
              <a:rPr lang="cs-CZ" dirty="0"/>
              <a:t>tmě na hladké stěně</a:t>
            </a:r>
          </a:p>
          <a:p>
            <a:pPr marL="0" indent="0">
              <a:buNone/>
            </a:pPr>
            <a:r>
              <a:rPr lang="cs-CZ" dirty="0"/>
              <a:t>tisknu se k malé </a:t>
            </a:r>
            <a:r>
              <a:rPr lang="cs-CZ" dirty="0" smtClean="0"/>
              <a:t>Zdeně.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Slaňujem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Nikde žádné skoby</a:t>
            </a:r>
          </a:p>
          <a:p>
            <a:pPr marL="0" indent="0">
              <a:buNone/>
            </a:pPr>
            <a:r>
              <a:rPr lang="cs-CZ" dirty="0"/>
              <a:t>Kvůli nám dvěma? Proč by?</a:t>
            </a:r>
          </a:p>
          <a:p>
            <a:pPr marL="0" indent="0">
              <a:buNone/>
            </a:pPr>
            <a:r>
              <a:rPr lang="cs-CZ" dirty="0" err="1"/>
              <a:t>Slaňujem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Šňůra letí prostorem </a:t>
            </a:r>
          </a:p>
          <a:p>
            <a:pPr marL="0" indent="0">
              <a:buNone/>
            </a:pPr>
            <a:r>
              <a:rPr lang="cs-CZ" dirty="0"/>
              <a:t>a na té šňůře spolu </a:t>
            </a:r>
          </a:p>
          <a:p>
            <a:pPr marL="0" indent="0">
              <a:buNone/>
            </a:pPr>
            <a:r>
              <a:rPr lang="cs-CZ" dirty="0"/>
              <a:t>s mojí malou ségrou </a:t>
            </a:r>
          </a:p>
          <a:p>
            <a:pPr marL="0" indent="0">
              <a:buNone/>
            </a:pPr>
            <a:r>
              <a:rPr lang="cs-CZ" dirty="0"/>
              <a:t>řítíme se </a:t>
            </a:r>
            <a:r>
              <a:rPr lang="cs-CZ" dirty="0" smtClean="0"/>
              <a:t>dolů.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Slaňujem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Řítíme se </a:t>
            </a:r>
            <a:r>
              <a:rPr lang="cs-CZ" dirty="0" smtClean="0"/>
              <a:t>shůry,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trach </a:t>
            </a:r>
            <a:r>
              <a:rPr lang="cs-CZ" dirty="0"/>
              <a:t>v dutině lebeční</a:t>
            </a:r>
          </a:p>
          <a:p>
            <a:pPr marL="0" indent="0">
              <a:buNone/>
            </a:pPr>
            <a:r>
              <a:rPr lang="cs-CZ" dirty="0"/>
              <a:t>Světlo a?…konec noční </a:t>
            </a:r>
            <a:r>
              <a:rPr lang="cs-CZ" dirty="0" smtClean="0"/>
              <a:t>můry,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 </a:t>
            </a:r>
            <a:r>
              <a:rPr lang="cs-CZ" dirty="0"/>
              <a:t>šňůra byla </a:t>
            </a:r>
            <a:r>
              <a:rPr lang="cs-CZ" dirty="0" smtClean="0"/>
              <a:t>pupeční.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1703">
            <a:off x="4139952" y="1340768"/>
            <a:ext cx="160972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7474">
            <a:off x="5417562" y="3451541"/>
            <a:ext cx="1609725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43043">
            <a:off x="7382340" y="4826836"/>
            <a:ext cx="1152772" cy="178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4243">
            <a:off x="6841556" y="1036120"/>
            <a:ext cx="1609725" cy="19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2190">
            <a:off x="7040417" y="2783444"/>
            <a:ext cx="1408091" cy="169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99530"/>
            <a:ext cx="1883354" cy="139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82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20.1. </a:t>
            </a:r>
            <a:r>
              <a:rPr lang="cs-CZ" b="1" dirty="0" smtClean="0"/>
              <a:t>                    Ilona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390257" cy="45979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Ošetřovatelka Ilona</a:t>
            </a:r>
          </a:p>
          <a:p>
            <a:pPr marL="0" indent="0">
              <a:buNone/>
            </a:pPr>
            <a:r>
              <a:rPr lang="cs-CZ" dirty="0"/>
              <a:t>c</a:t>
            </a:r>
            <a:r>
              <a:rPr lang="cs-CZ" dirty="0" smtClean="0"/>
              <a:t>o </a:t>
            </a:r>
            <a:r>
              <a:rPr lang="cs-CZ" dirty="0"/>
              <a:t>pracuje v </a:t>
            </a:r>
            <a:r>
              <a:rPr lang="cs-CZ" dirty="0" smtClean="0"/>
              <a:t>ZOO,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akoukala </a:t>
            </a:r>
            <a:r>
              <a:rPr lang="cs-CZ" dirty="0"/>
              <a:t>se do slona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o</a:t>
            </a:r>
            <a:r>
              <a:rPr lang="cs-CZ" dirty="0"/>
              <a:t>…, to je </a:t>
            </a:r>
            <a:r>
              <a:rPr lang="cs-CZ" dirty="0" smtClean="0"/>
              <a:t>toho.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Stěhují se na Srí lanku </a:t>
            </a:r>
          </a:p>
          <a:p>
            <a:pPr marL="0" indent="0">
              <a:buNone/>
            </a:pPr>
            <a:r>
              <a:rPr lang="cs-CZ" dirty="0"/>
              <a:t>m</a:t>
            </a:r>
            <a:r>
              <a:rPr lang="cs-CZ" dirty="0" smtClean="0"/>
              <a:t>ají </a:t>
            </a:r>
            <a:r>
              <a:rPr lang="cs-CZ" dirty="0"/>
              <a:t>velká </a:t>
            </a:r>
            <a:r>
              <a:rPr lang="cs-CZ" dirty="0" smtClean="0"/>
              <a:t>plány,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ejdřív </a:t>
            </a:r>
            <a:r>
              <a:rPr lang="cs-CZ" dirty="0"/>
              <a:t>prý ale vykrást banku</a:t>
            </a:r>
          </a:p>
          <a:p>
            <a:pPr marL="0" indent="0">
              <a:buNone/>
            </a:pPr>
            <a:r>
              <a:rPr lang="cs-CZ" dirty="0"/>
              <a:t>pro Kristovy </a:t>
            </a:r>
            <a:r>
              <a:rPr lang="cs-CZ" dirty="0" smtClean="0"/>
              <a:t>rány.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Prý, </a:t>
            </a:r>
            <a:r>
              <a:rPr lang="cs-CZ" dirty="0"/>
              <a:t>aby bylo na </a:t>
            </a:r>
            <a:r>
              <a:rPr lang="cs-CZ" dirty="0" smtClean="0"/>
              <a:t>cestu,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ak</a:t>
            </a:r>
            <a:r>
              <a:rPr lang="cs-CZ" dirty="0"/>
              <a:t>, snad vyváznou bez </a:t>
            </a:r>
            <a:r>
              <a:rPr lang="cs-CZ" dirty="0" smtClean="0"/>
              <a:t>trestu.</a:t>
            </a:r>
            <a:endParaRPr lang="cs-CZ" dirty="0"/>
          </a:p>
          <a:p>
            <a:endParaRPr lang="cs-CZ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01485"/>
            <a:ext cx="2598509" cy="2565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93096"/>
            <a:ext cx="4106962" cy="237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028" y="2060848"/>
            <a:ext cx="2030966" cy="115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1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26.6</a:t>
            </a:r>
            <a:r>
              <a:rPr lang="cs-CZ" b="1" smtClean="0"/>
              <a:t>.                        </a:t>
            </a:r>
            <a:r>
              <a:rPr lang="cs-CZ" b="1" dirty="0" smtClean="0"/>
              <a:t>Adriana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Vstávej</a:t>
            </a:r>
            <a:r>
              <a:rPr lang="cs-CZ" dirty="0"/>
              <a:t>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panno </a:t>
            </a:r>
            <a:r>
              <a:rPr lang="cs-CZ" dirty="0"/>
              <a:t>Adriano, </a:t>
            </a:r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ž </a:t>
            </a:r>
            <a:r>
              <a:rPr lang="cs-CZ" dirty="0"/>
              <a:t>je ráno, </a:t>
            </a:r>
          </a:p>
          <a:p>
            <a:pPr marL="0" indent="0">
              <a:buNone/>
            </a:pPr>
            <a:r>
              <a:rPr lang="cs-CZ" dirty="0"/>
              <a:t>Po vášnivé noci, </a:t>
            </a:r>
          </a:p>
          <a:p>
            <a:pPr marL="0" indent="0">
              <a:buNone/>
            </a:pPr>
            <a:r>
              <a:rPr lang="cs-CZ" dirty="0" smtClean="0"/>
              <a:t>s předčasnou polucí.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09120"/>
            <a:ext cx="3668216" cy="199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39624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5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cs-CZ" b="1" dirty="0" smtClean="0"/>
              <a:t> 30.6.                           Šárka 	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268760"/>
            <a:ext cx="4104456" cy="51740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Astroložce </a:t>
            </a:r>
            <a:r>
              <a:rPr lang="cs-CZ" dirty="0"/>
              <a:t>Šárce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/>
              <a:t>Jordánském </a:t>
            </a:r>
            <a:r>
              <a:rPr lang="cs-CZ" dirty="0" err="1"/>
              <a:t>Wádí</a:t>
            </a:r>
            <a:r>
              <a:rPr lang="cs-CZ" dirty="0"/>
              <a:t> </a:t>
            </a:r>
            <a:r>
              <a:rPr lang="cs-CZ" dirty="0" smtClean="0"/>
              <a:t>Rumu,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</a:t>
            </a:r>
            <a:r>
              <a:rPr lang="cs-CZ" dirty="0" smtClean="0"/>
              <a:t>kázal </a:t>
            </a:r>
            <a:r>
              <a:rPr lang="cs-CZ" dirty="0"/>
              <a:t>jsem </a:t>
            </a:r>
            <a:r>
              <a:rPr lang="cs-CZ" dirty="0" smtClean="0"/>
              <a:t>krátce,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jak </a:t>
            </a:r>
            <a:r>
              <a:rPr lang="cs-CZ" dirty="0"/>
              <a:t>se řídí Velký vůz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 </a:t>
            </a:r>
            <a:r>
              <a:rPr lang="cs-CZ" dirty="0"/>
              <a:t>požití </a:t>
            </a:r>
            <a:r>
              <a:rPr lang="cs-CZ" dirty="0" smtClean="0"/>
              <a:t>rumu.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248472" cy="267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30656"/>
            <a:ext cx="3162146" cy="138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9540">
            <a:off x="7708249" y="4309083"/>
            <a:ext cx="955053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38" y="5163136"/>
            <a:ext cx="26765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70" y="5796532"/>
            <a:ext cx="578099" cy="78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052887"/>
            <a:ext cx="474481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164" y="1938906"/>
            <a:ext cx="487885" cy="66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963" y="3332211"/>
            <a:ext cx="44631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1" y="5424782"/>
            <a:ext cx="544301" cy="74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69" y="5796500"/>
            <a:ext cx="55789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20" y="5700959"/>
            <a:ext cx="648072" cy="8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75" y="5757604"/>
            <a:ext cx="614848" cy="83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74" y="5840596"/>
            <a:ext cx="562095" cy="76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191566"/>
            <a:ext cx="583326" cy="79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107" y="5840596"/>
            <a:ext cx="554086" cy="75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64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b="1" dirty="0" smtClean="0"/>
              <a:t> 1.7.                        Jaroslava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323528" y="1300113"/>
            <a:ext cx="3888432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Kousek</a:t>
            </a:r>
            <a:r>
              <a:rPr lang="cs-CZ" dirty="0"/>
              <a:t>, jak je Bratislava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am </a:t>
            </a:r>
            <a:r>
              <a:rPr lang="cs-CZ" dirty="0"/>
              <a:t>u hradní </a:t>
            </a:r>
            <a:r>
              <a:rPr lang="cs-CZ" dirty="0" smtClean="0"/>
              <a:t>ruiny,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vytěžila Jaroslava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unikátní malou </a:t>
            </a:r>
            <a:r>
              <a:rPr lang="cs-CZ" dirty="0" err="1"/>
              <a:t>kešku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v ní dva </a:t>
            </a:r>
            <a:r>
              <a:rPr lang="cs-CZ" dirty="0" err="1" smtClean="0"/>
              <a:t>bitcoiny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67216"/>
            <a:ext cx="4608512" cy="207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85" y="3964409"/>
            <a:ext cx="2016224" cy="122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245" y="4281282"/>
            <a:ext cx="2813308" cy="1829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44" y="5567537"/>
            <a:ext cx="868685" cy="88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286" y="5567537"/>
            <a:ext cx="868685" cy="88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644" y="5195839"/>
            <a:ext cx="288032" cy="2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618" y="5178739"/>
            <a:ext cx="288032" cy="2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9707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2.7.                         Patricie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611560" y="1268760"/>
            <a:ext cx="3456384" cy="5400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Včelařku </a:t>
            </a:r>
            <a:r>
              <a:rPr lang="cs-CZ" dirty="0" err="1"/>
              <a:t>Patrícii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ve </a:t>
            </a:r>
            <a:r>
              <a:rPr lang="cs-CZ" dirty="0"/>
              <a:t>žluté Felícii</a:t>
            </a:r>
          </a:p>
          <a:p>
            <a:pPr marL="0" indent="0">
              <a:buNone/>
            </a:pPr>
            <a:r>
              <a:rPr lang="cs-CZ" dirty="0"/>
              <a:t>zkoušel jsem okouzlit</a:t>
            </a:r>
          </a:p>
          <a:p>
            <a:pPr marL="0" indent="0">
              <a:buNone/>
            </a:pPr>
            <a:r>
              <a:rPr lang="cs-CZ" dirty="0"/>
              <a:t>žihadlem s </a:t>
            </a:r>
            <a:r>
              <a:rPr lang="cs-CZ" dirty="0" smtClean="0"/>
              <a:t>grácií.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Leč celé se to zvrhlo</a:t>
            </a:r>
          </a:p>
          <a:p>
            <a:pPr marL="0" indent="0">
              <a:buNone/>
            </a:pPr>
            <a:r>
              <a:rPr lang="cs-CZ" dirty="0"/>
              <a:t>v nepěkné, </a:t>
            </a:r>
            <a:r>
              <a:rPr lang="cs-CZ" dirty="0" smtClean="0"/>
              <a:t>Waterloo.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Jako </a:t>
            </a:r>
            <a:r>
              <a:rPr lang="cs-CZ" dirty="0"/>
              <a:t>holku, co je totiž </a:t>
            </a:r>
          </a:p>
          <a:p>
            <a:pPr marL="0" indent="0">
              <a:buNone/>
            </a:pPr>
            <a:r>
              <a:rPr lang="cs-CZ" dirty="0"/>
              <a:t>na žihadla zvyklá</a:t>
            </a:r>
          </a:p>
          <a:p>
            <a:pPr marL="0" indent="0">
              <a:buNone/>
            </a:pPr>
            <a:r>
              <a:rPr lang="cs-CZ" dirty="0"/>
              <a:t>ani rudé Ferrari </a:t>
            </a:r>
          </a:p>
          <a:p>
            <a:pPr marL="0" indent="0">
              <a:buNone/>
            </a:pPr>
            <a:r>
              <a:rPr lang="cs-CZ" dirty="0"/>
              <a:t>směrem mým </a:t>
            </a:r>
            <a:r>
              <a:rPr lang="cs-CZ" dirty="0" smtClean="0"/>
              <a:t>nezviklá.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 tak měním strategii</a:t>
            </a:r>
          </a:p>
          <a:p>
            <a:pPr marL="0" indent="0">
              <a:buNone/>
            </a:pPr>
            <a:r>
              <a:rPr lang="cs-CZ" dirty="0"/>
              <a:t>s Ferrari teď odjedu</a:t>
            </a:r>
          </a:p>
          <a:p>
            <a:pPr marL="0" indent="0">
              <a:buNone/>
            </a:pPr>
            <a:r>
              <a:rPr lang="cs-CZ" dirty="0"/>
              <a:t>a vrátím se pěšky s růží</a:t>
            </a:r>
          </a:p>
          <a:p>
            <a:pPr marL="0" indent="0">
              <a:buNone/>
            </a:pPr>
            <a:r>
              <a:rPr lang="cs-CZ" dirty="0"/>
              <a:t>a hrníčkem od medu. 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07164"/>
            <a:ext cx="306026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522" y="1419141"/>
            <a:ext cx="1872208" cy="77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596" y="2679700"/>
            <a:ext cx="1872208" cy="108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618" y="5249139"/>
            <a:ext cx="16478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2576">
            <a:off x="7535573" y="3858780"/>
            <a:ext cx="878253" cy="143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3834">
            <a:off x="4136933" y="776678"/>
            <a:ext cx="710819" cy="49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9953">
            <a:off x="3199766" y="1186990"/>
            <a:ext cx="672437" cy="46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9898">
            <a:off x="3995935" y="6124045"/>
            <a:ext cx="775841" cy="5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577" y="522592"/>
            <a:ext cx="717716" cy="49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5874">
            <a:off x="5070115" y="964276"/>
            <a:ext cx="623877" cy="43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5029">
            <a:off x="5029279" y="6051071"/>
            <a:ext cx="895350" cy="61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358" y="6082786"/>
            <a:ext cx="895350" cy="61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7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b="1" dirty="0" smtClean="0"/>
              <a:t>7.7.               Bohuslava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95375" y="1343911"/>
            <a:ext cx="3960440" cy="51845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Bohuslava bez okolků</a:t>
            </a:r>
          </a:p>
          <a:p>
            <a:pPr marL="0" indent="0">
              <a:buNone/>
            </a:pPr>
            <a:r>
              <a:rPr lang="cs-CZ" dirty="0"/>
              <a:t>i</a:t>
            </a:r>
            <a:r>
              <a:rPr lang="cs-CZ" dirty="0" smtClean="0"/>
              <a:t>nvestovala do kolků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 následně bez odporu, </a:t>
            </a:r>
          </a:p>
          <a:p>
            <a:pPr marL="0" indent="0">
              <a:buNone/>
            </a:pPr>
            <a:r>
              <a:rPr lang="cs-CZ" dirty="0" smtClean="0"/>
              <a:t>vstoupila do odborů.</a:t>
            </a:r>
          </a:p>
          <a:p>
            <a:pPr marL="0" indent="0">
              <a:buNone/>
            </a:pPr>
            <a:r>
              <a:rPr lang="cs-CZ" dirty="0" smtClean="0"/>
              <a:t>Možná se vám to nelíbí</a:t>
            </a:r>
          </a:p>
          <a:p>
            <a:pPr marL="0" indent="0">
              <a:buNone/>
            </a:pPr>
            <a:r>
              <a:rPr lang="cs-CZ" dirty="0" smtClean="0"/>
              <a:t>a dokonce i hnusí, </a:t>
            </a:r>
          </a:p>
          <a:p>
            <a:pPr marL="0" indent="0">
              <a:buNone/>
            </a:pPr>
            <a:r>
              <a:rPr lang="cs-CZ" dirty="0" smtClean="0"/>
              <a:t>ale </a:t>
            </a:r>
            <a:r>
              <a:rPr lang="cs-CZ" dirty="0" err="1" smtClean="0"/>
              <a:t>veřte</a:t>
            </a:r>
            <a:r>
              <a:rPr lang="cs-CZ" dirty="0" smtClean="0"/>
              <a:t> mi či nevěřte</a:t>
            </a:r>
          </a:p>
          <a:p>
            <a:pPr marL="0" indent="0">
              <a:buNone/>
            </a:pPr>
            <a:r>
              <a:rPr lang="cs-CZ" dirty="0" smtClean="0"/>
              <a:t>i tuhle práci </a:t>
            </a:r>
            <a:r>
              <a:rPr lang="cs-CZ" dirty="0" err="1" smtClean="0"/>
              <a:t>odb</a:t>
            </a:r>
            <a:r>
              <a:rPr lang="cs-CZ" dirty="0" smtClean="0"/>
              <a:t>(p)ornou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ěkdo dělat musí. </a:t>
            </a:r>
          </a:p>
          <a:p>
            <a:pPr marL="0" indent="0">
              <a:buNone/>
            </a:pPr>
            <a:r>
              <a:rPr lang="cs-CZ" dirty="0" smtClean="0"/>
              <a:t>Holt není všechno vznešené,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ení všechno jenom lesk. </a:t>
            </a:r>
          </a:p>
          <a:p>
            <a:pPr marL="0" indent="0">
              <a:buNone/>
            </a:pPr>
            <a:r>
              <a:rPr lang="cs-CZ" dirty="0" smtClean="0"/>
              <a:t>A Bohunka?</a:t>
            </a:r>
          </a:p>
          <a:p>
            <a:pPr marL="0" indent="0">
              <a:buNone/>
            </a:pPr>
            <a:r>
              <a:rPr lang="cs-CZ" dirty="0" smtClean="0"/>
              <a:t>Tak </a:t>
            </a:r>
            <a:r>
              <a:rPr lang="cs-CZ" dirty="0" smtClean="0"/>
              <a:t>ta je na potlesk.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58854"/>
            <a:ext cx="11239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27" y="1381411"/>
            <a:ext cx="11239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99" y="1387429"/>
            <a:ext cx="10668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02481"/>
            <a:ext cx="10668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54" y="3172111"/>
            <a:ext cx="4296937" cy="262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57" y="5766754"/>
            <a:ext cx="1030913" cy="104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99" y="5799478"/>
            <a:ext cx="1030913" cy="104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45" y="5799478"/>
            <a:ext cx="1030913" cy="104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799478"/>
            <a:ext cx="1030913" cy="104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4347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8.7.                        Nora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179512" y="1393635"/>
            <a:ext cx="399116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Potápěčka </a:t>
            </a:r>
            <a:r>
              <a:rPr lang="cs-CZ" dirty="0" smtClean="0"/>
              <a:t>Nora,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oslala </a:t>
            </a:r>
            <a:r>
              <a:rPr lang="cs-CZ" dirty="0"/>
              <a:t>si posla 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ro </a:t>
            </a:r>
            <a:r>
              <a:rPr lang="cs-CZ" dirty="0"/>
              <a:t>kus </a:t>
            </a:r>
            <a:r>
              <a:rPr lang="cs-CZ" dirty="0" err="1"/>
              <a:t>neoprénu</a:t>
            </a:r>
            <a:r>
              <a:rPr lang="cs-CZ" dirty="0"/>
              <a:t>  </a:t>
            </a:r>
          </a:p>
          <a:p>
            <a:pPr marL="0" indent="0">
              <a:buNone/>
            </a:pPr>
            <a:r>
              <a:rPr lang="cs-CZ" dirty="0"/>
              <a:t>d</a:t>
            </a:r>
            <a:r>
              <a:rPr lang="cs-CZ" dirty="0" smtClean="0"/>
              <a:t>o </a:t>
            </a:r>
            <a:r>
              <a:rPr lang="cs-CZ" dirty="0"/>
              <a:t>dalekého </a:t>
            </a:r>
            <a:r>
              <a:rPr lang="cs-CZ" dirty="0" smtClean="0"/>
              <a:t>Osla. 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No, nedivte </a:t>
            </a:r>
            <a:r>
              <a:rPr lang="cs-CZ" dirty="0"/>
              <a:t>se dívce Noře,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ěžko se nořit na </a:t>
            </a:r>
            <a:r>
              <a:rPr lang="cs-CZ" dirty="0"/>
              <a:t>dno fjordu,</a:t>
            </a:r>
          </a:p>
          <a:p>
            <a:pPr marL="0" indent="0">
              <a:buNone/>
            </a:pPr>
            <a:r>
              <a:rPr lang="cs-CZ" dirty="0"/>
              <a:t>když oděni jste </a:t>
            </a:r>
            <a:r>
              <a:rPr lang="cs-CZ" dirty="0" smtClean="0"/>
              <a:t>spoře.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672" y="1309592"/>
            <a:ext cx="2304256" cy="2798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63" y="1700808"/>
            <a:ext cx="226412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696" y="4293094"/>
            <a:ext cx="4176464" cy="233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83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9.7</a:t>
            </a:r>
            <a:r>
              <a:rPr lang="cs-CZ" b="1" dirty="0" smtClean="0"/>
              <a:t>.                   Drahoslava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412776"/>
            <a:ext cx="3744416" cy="48139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Dietářka </a:t>
            </a:r>
            <a:r>
              <a:rPr lang="cs-CZ" dirty="0"/>
              <a:t>Drahoslava </a:t>
            </a:r>
          </a:p>
          <a:p>
            <a:pPr marL="0" indent="0">
              <a:buNone/>
            </a:pPr>
            <a:r>
              <a:rPr lang="cs-CZ" dirty="0"/>
              <a:t>snaží se, </a:t>
            </a:r>
            <a:r>
              <a:rPr lang="cs-CZ" dirty="0" smtClean="0"/>
              <a:t>snaží,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pije vodu z kohoutku </a:t>
            </a:r>
          </a:p>
          <a:p>
            <a:pPr marL="0" indent="0">
              <a:buNone/>
            </a:pPr>
            <a:r>
              <a:rPr lang="cs-CZ" dirty="0"/>
              <a:t>v </a:t>
            </a:r>
            <a:r>
              <a:rPr lang="cs-CZ" dirty="0" err="1"/>
              <a:t>solárku</a:t>
            </a:r>
            <a:r>
              <a:rPr lang="cs-CZ" dirty="0"/>
              <a:t> se smaží, </a:t>
            </a:r>
          </a:p>
          <a:p>
            <a:pPr marL="0" indent="0">
              <a:buNone/>
            </a:pPr>
            <a:r>
              <a:rPr lang="cs-CZ" dirty="0"/>
              <a:t>s činkami na pažích, </a:t>
            </a:r>
          </a:p>
          <a:p>
            <a:pPr marL="0" indent="0">
              <a:buNone/>
            </a:pPr>
            <a:r>
              <a:rPr lang="cs-CZ" dirty="0"/>
              <a:t>po postavě boží, </a:t>
            </a:r>
            <a:r>
              <a:rPr lang="cs-CZ" dirty="0" smtClean="0"/>
              <a:t>baží.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Nech toho </a:t>
            </a:r>
            <a:r>
              <a:rPr lang="cs-CZ" dirty="0" err="1"/>
              <a:t>Drážo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/>
              <a:t>v </a:t>
            </a:r>
            <a:r>
              <a:rPr lang="cs-CZ" dirty="0" err="1"/>
              <a:t>klídku</a:t>
            </a:r>
            <a:r>
              <a:rPr lang="cs-CZ" dirty="0"/>
              <a:t>, </a:t>
            </a:r>
            <a:r>
              <a:rPr lang="cs-CZ" dirty="0" err="1"/>
              <a:t>lážo</a:t>
            </a:r>
            <a:r>
              <a:rPr lang="cs-CZ" dirty="0"/>
              <a:t>, </a:t>
            </a:r>
            <a:r>
              <a:rPr lang="cs-CZ" dirty="0" err="1" smtClean="0"/>
              <a:t>plážo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Sedni si pěkně do křesla, </a:t>
            </a:r>
          </a:p>
          <a:p>
            <a:pPr marL="0" indent="0">
              <a:buNone/>
            </a:pPr>
            <a:r>
              <a:rPr lang="cs-CZ" dirty="0"/>
              <a:t>dej si chleba se sádlem </a:t>
            </a:r>
          </a:p>
          <a:p>
            <a:pPr marL="0" indent="0">
              <a:buNone/>
            </a:pPr>
            <a:r>
              <a:rPr lang="cs-CZ" dirty="0"/>
              <a:t>k tomu malý </a:t>
            </a:r>
            <a:r>
              <a:rPr lang="cs-CZ" dirty="0" smtClean="0"/>
              <a:t>pivo,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ať už v klidu </a:t>
            </a:r>
            <a:r>
              <a:rPr lang="cs-CZ" dirty="0" err="1" smtClean="0"/>
              <a:t>zestárnem</a:t>
            </a:r>
            <a:r>
              <a:rPr lang="cs-CZ" dirty="0" smtClean="0"/>
              <a:t>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56792"/>
            <a:ext cx="312420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91" y="2723604"/>
            <a:ext cx="21812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49079"/>
            <a:ext cx="2500514" cy="165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080" y="4652190"/>
            <a:ext cx="2048536" cy="204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62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10.7.             Amálie / Amélie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39552" y="1628800"/>
            <a:ext cx="4176464" cy="4597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Na </a:t>
            </a:r>
            <a:r>
              <a:rPr lang="cs-CZ" dirty="0"/>
              <a:t>koberci z pampelišek </a:t>
            </a:r>
          </a:p>
          <a:p>
            <a:pPr marL="0" indent="0">
              <a:buNone/>
            </a:pPr>
            <a:r>
              <a:rPr lang="cs-CZ" dirty="0"/>
              <a:t>Amálka ta něžná víla</a:t>
            </a:r>
          </a:p>
          <a:p>
            <a:pPr marL="0" indent="0">
              <a:buNone/>
            </a:pPr>
            <a:r>
              <a:rPr lang="cs-CZ" dirty="0"/>
              <a:t>p</a:t>
            </a:r>
            <a:r>
              <a:rPr lang="cs-CZ" dirty="0" smtClean="0"/>
              <a:t>ozvala </a:t>
            </a:r>
            <a:r>
              <a:rPr lang="cs-CZ" dirty="0"/>
              <a:t>mě na </a:t>
            </a:r>
            <a:r>
              <a:rPr lang="cs-CZ" dirty="0" smtClean="0"/>
              <a:t>pelíšek.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Byla to </a:t>
            </a:r>
            <a:r>
              <a:rPr lang="cs-CZ" dirty="0" smtClean="0"/>
              <a:t>síla.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83" y="1443849"/>
            <a:ext cx="4685063" cy="299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328" y="4653136"/>
            <a:ext cx="301357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40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10.7.                     Libuše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320480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Při </a:t>
            </a:r>
            <a:r>
              <a:rPr lang="cs-CZ" dirty="0"/>
              <a:t>pohledu na Libuši, </a:t>
            </a:r>
          </a:p>
          <a:p>
            <a:pPr marL="0" indent="0">
              <a:buNone/>
            </a:pPr>
            <a:r>
              <a:rPr lang="cs-CZ" dirty="0"/>
              <a:t>s</a:t>
            </a:r>
            <a:r>
              <a:rPr lang="cs-CZ" dirty="0" smtClean="0"/>
              <a:t>rdce </a:t>
            </a:r>
            <a:r>
              <a:rPr lang="cs-CZ" dirty="0"/>
              <a:t>se mi </a:t>
            </a:r>
            <a:r>
              <a:rPr lang="cs-CZ" dirty="0" smtClean="0"/>
              <a:t>vždy rozbuší.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Zejména </a:t>
            </a:r>
            <a:r>
              <a:rPr lang="cs-CZ" dirty="0" smtClean="0"/>
              <a:t>po ránu…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Škoda že takových </a:t>
            </a:r>
            <a:r>
              <a:rPr lang="cs-CZ" dirty="0" smtClean="0"/>
              <a:t>Libuší,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 </a:t>
            </a:r>
            <a:r>
              <a:rPr lang="cs-CZ" dirty="0"/>
              <a:t>u nás jako </a:t>
            </a:r>
            <a:r>
              <a:rPr lang="cs-CZ" dirty="0" smtClean="0"/>
              <a:t>šafránu.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59" y="1692695"/>
            <a:ext cx="4248472" cy="466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2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11.7.                       Olga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3384376" cy="481399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Olga </a:t>
            </a:r>
            <a:r>
              <a:rPr lang="cs-CZ" dirty="0"/>
              <a:t>běhá </a:t>
            </a:r>
            <a:r>
              <a:rPr lang="cs-CZ" dirty="0" smtClean="0"/>
              <a:t>maratóny,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romatické </a:t>
            </a:r>
            <a:r>
              <a:rPr lang="cs-CZ" dirty="0"/>
              <a:t>má </a:t>
            </a:r>
            <a:r>
              <a:rPr lang="cs-CZ" dirty="0" smtClean="0"/>
              <a:t>tóny.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Já těmi tóny jat</a:t>
            </a:r>
          </a:p>
          <a:p>
            <a:pPr marL="0" indent="0">
              <a:buNone/>
            </a:pPr>
            <a:r>
              <a:rPr lang="cs-CZ" dirty="0"/>
              <a:t>t</a:t>
            </a:r>
            <a:r>
              <a:rPr lang="cs-CZ" dirty="0" smtClean="0"/>
              <a:t>éž </a:t>
            </a:r>
            <a:r>
              <a:rPr lang="cs-CZ" dirty="0"/>
              <a:t>vybíhám na </a:t>
            </a:r>
            <a:r>
              <a:rPr lang="cs-CZ" dirty="0" smtClean="0"/>
              <a:t>trať.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Že bos? </a:t>
            </a:r>
          </a:p>
          <a:p>
            <a:pPr marL="0" indent="0">
              <a:buNone/>
            </a:pPr>
            <a:r>
              <a:rPr lang="cs-CZ" dirty="0"/>
              <a:t>Tak </a:t>
            </a:r>
            <a:r>
              <a:rPr lang="cs-CZ" dirty="0" smtClean="0"/>
              <a:t>ať.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684441"/>
            <a:ext cx="4409256" cy="194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93747"/>
            <a:ext cx="4248472" cy="321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60" y="4776948"/>
            <a:ext cx="16478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84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12959</TotalTime>
  <Words>4401</Words>
  <Application>Microsoft Office PowerPoint</Application>
  <PresentationFormat>Předvádění na obrazovce (4:3)</PresentationFormat>
  <Paragraphs>1973</Paragraphs>
  <Slides>196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196</vt:i4>
      </vt:variant>
    </vt:vector>
  </HeadingPairs>
  <TitlesOfParts>
    <vt:vector size="197" baseType="lpstr">
      <vt:lpstr>Motiv systému Office</vt:lpstr>
      <vt:lpstr>     2.1.                              Karina  </vt:lpstr>
      <vt:lpstr>3.1.                         Radmila </vt:lpstr>
      <vt:lpstr>4.1.                       Diana</vt:lpstr>
      <vt:lpstr>7.1.                            Vilma </vt:lpstr>
      <vt:lpstr>11.1                   Bohdana </vt:lpstr>
      <vt:lpstr>13.1.                   Edita</vt:lpstr>
      <vt:lpstr>15.1.                        Alice </vt:lpstr>
      <vt:lpstr>19.1.                  Doubravka </vt:lpstr>
      <vt:lpstr>20.1.                     Ilona</vt:lpstr>
      <vt:lpstr>21.1.                             Běla</vt:lpstr>
      <vt:lpstr>24.1.                  Milena</vt:lpstr>
      <vt:lpstr>26.1.                         Zora </vt:lpstr>
      <vt:lpstr>27.1.                            Ingrid</vt:lpstr>
      <vt:lpstr>28.1.                     Otýlie </vt:lpstr>
      <vt:lpstr>29.1.                     Zdislava </vt:lpstr>
      <vt:lpstr>31.1.                  Marika</vt:lpstr>
      <vt:lpstr>2.2.                     Nela</vt:lpstr>
      <vt:lpstr>4.2.                     Jarmila</vt:lpstr>
      <vt:lpstr>  5.2.                        Dobromila</vt:lpstr>
      <vt:lpstr>6.2.                      Vanda</vt:lpstr>
      <vt:lpstr>7.2.                      Veronika </vt:lpstr>
      <vt:lpstr>8.2.                     Milada</vt:lpstr>
      <vt:lpstr>9.2.                        Apolena</vt:lpstr>
      <vt:lpstr>11.2.                      Božena</vt:lpstr>
      <vt:lpstr>12.2.                     Slavěna </vt:lpstr>
      <vt:lpstr>15.2.                       Jiřina</vt:lpstr>
      <vt:lpstr>15.2.                        Jorga</vt:lpstr>
      <vt:lpstr>16.2.                        Ljuba </vt:lpstr>
      <vt:lpstr>17.2.                   Miloslava </vt:lpstr>
      <vt:lpstr>18.2.                       Gisela</vt:lpstr>
      <vt:lpstr>21.2.                      Lenka</vt:lpstr>
      <vt:lpstr>21.2.                    Eleonora</vt:lpstr>
      <vt:lpstr>25.2.                Liliana </vt:lpstr>
      <vt:lpstr>26.2.                       Dorota</vt:lpstr>
      <vt:lpstr>2.3.                      Anežka</vt:lpstr>
      <vt:lpstr>2.3.                          Agnes</vt:lpstr>
      <vt:lpstr>2.3.                              Ines</vt:lpstr>
      <vt:lpstr>4.3.                            Stela </vt:lpstr>
      <vt:lpstr>8.3.                       Gabriela</vt:lpstr>
      <vt:lpstr>9.3.                    Františka</vt:lpstr>
      <vt:lpstr>10.3.                   Viktorie </vt:lpstr>
      <vt:lpstr>11.3.                     Anděla</vt:lpstr>
      <vt:lpstr>11.3.                      Angelika</vt:lpstr>
      <vt:lpstr> 13.3.                       Růžena </vt:lpstr>
      <vt:lpstr>14.3.                     Matylda </vt:lpstr>
      <vt:lpstr>14.3.                          Rút</vt:lpstr>
      <vt:lpstr> 15.3.                                  Ida </vt:lpstr>
      <vt:lpstr>16.3.                          Elena</vt:lpstr>
      <vt:lpstr>20.3.                  Světlana </vt:lpstr>
      <vt:lpstr>22.3.                     Leona </vt:lpstr>
      <vt:lpstr>23.3.                            Ivona</vt:lpstr>
      <vt:lpstr>27.3.                      Dita</vt:lpstr>
      <vt:lpstr>28.3.                           Soňa </vt:lpstr>
      <vt:lpstr>29.3.                            Taťána</vt:lpstr>
      <vt:lpstr>3.6.                    Tamara</vt:lpstr>
      <vt:lpstr>2.4.                         Erika</vt:lpstr>
      <vt:lpstr>4.4.                       Ivana</vt:lpstr>
      <vt:lpstr>5.4.                 Miroslava </vt:lpstr>
      <vt:lpstr>  6.4.                     Vendula </vt:lpstr>
      <vt:lpstr>8.4.                    Ema</vt:lpstr>
      <vt:lpstr>10.4.                        Daria</vt:lpstr>
      <vt:lpstr>11.4.                        Izabela</vt:lpstr>
      <vt:lpstr>15.4.                 Anastázie</vt:lpstr>
      <vt:lpstr>16.4.                           Irena</vt:lpstr>
      <vt:lpstr>18.4.                     Valérie</vt:lpstr>
      <vt:lpstr>20.4.                     Marcela </vt:lpstr>
      <vt:lpstr>21.4.                       Alexandra</vt:lpstr>
      <vt:lpstr>22.4.                         Evženie</vt:lpstr>
      <vt:lpstr>1.5.                        Pamela</vt:lpstr>
      <vt:lpstr>5.5.                       Claudia</vt:lpstr>
      <vt:lpstr>5.5.                    Klaudie</vt:lpstr>
      <vt:lpstr>10.5.                      Blažena</vt:lpstr>
      <vt:lpstr>11.5.                       Svatava </vt:lpstr>
      <vt:lpstr>15.5.                         Žofie </vt:lpstr>
      <vt:lpstr>17.5                  Aneta</vt:lpstr>
      <vt:lpstr>18.5.                      Nataša </vt:lpstr>
      <vt:lpstr>21.5.                   Monika</vt:lpstr>
      <vt:lpstr>25.5.                        Viola </vt:lpstr>
      <vt:lpstr>24.5.                          Jana</vt:lpstr>
      <vt:lpstr>31.5.                       Kamila</vt:lpstr>
      <vt:lpstr>1. 6.                        Laura </vt:lpstr>
      <vt:lpstr>7.6.                       Iveta</vt:lpstr>
      <vt:lpstr>9.6.                    Stanislava </vt:lpstr>
      <vt:lpstr>10.6.                      Gita</vt:lpstr>
      <vt:lpstr>12.6.                       Antonie</vt:lpstr>
      <vt:lpstr>20.6.                    Květa</vt:lpstr>
      <vt:lpstr> 21.6.                       Aloisie</vt:lpstr>
      <vt:lpstr>22.6.                    Pavla </vt:lpstr>
      <vt:lpstr>23.6.                     Zdeňka </vt:lpstr>
      <vt:lpstr>26.6.                        Adriana </vt:lpstr>
      <vt:lpstr> 30.6.                           Šárka  </vt:lpstr>
      <vt:lpstr> 1.7.                        Jaroslava</vt:lpstr>
      <vt:lpstr>2.7.                         Patricie</vt:lpstr>
      <vt:lpstr>7.7.               Bohuslava</vt:lpstr>
      <vt:lpstr>8.7.                        Nora </vt:lpstr>
      <vt:lpstr>9.7.                   Drahoslava</vt:lpstr>
      <vt:lpstr>10.7.             Amálie / Amélie</vt:lpstr>
      <vt:lpstr>10.7.                     Libuše</vt:lpstr>
      <vt:lpstr>11.7.                       Olga </vt:lpstr>
      <vt:lpstr>13. 7.                    Markéta </vt:lpstr>
      <vt:lpstr>14.7.                    Karolína </vt:lpstr>
      <vt:lpstr>17.7.                 Martina </vt:lpstr>
      <vt:lpstr>18.7.              Drahomíra</vt:lpstr>
      <vt:lpstr>22.7.                   Magdalena </vt:lpstr>
      <vt:lpstr> 24.7.                          Kristýna </vt:lpstr>
      <vt:lpstr>26.7.                     Anna</vt:lpstr>
      <vt:lpstr>27.7.                     Anita</vt:lpstr>
      <vt:lpstr>29.7.                      Marta </vt:lpstr>
      <vt:lpstr>3.8.                         Miluše</vt:lpstr>
      <vt:lpstr>6.8.                      Oldřiška </vt:lpstr>
      <vt:lpstr>7.8.                         Lada </vt:lpstr>
      <vt:lpstr>11.8.                     Zuzana </vt:lpstr>
      <vt:lpstr>12.8.                           Clara</vt:lpstr>
      <vt:lpstr>12.8.                          Klára</vt:lpstr>
      <vt:lpstr>13.8.                       Alena</vt:lpstr>
      <vt:lpstr>15.8.                                Hana </vt:lpstr>
      <vt:lpstr>17.8.                          Petra</vt:lpstr>
      <vt:lpstr>18.8                   Helena</vt:lpstr>
      <vt:lpstr>21.8.                       Johana</vt:lpstr>
      <vt:lpstr>23.8.                       Sandra</vt:lpstr>
      <vt:lpstr>29.8.                       Evelína</vt:lpstr>
      <vt:lpstr>30.8.                       Vladěna </vt:lpstr>
      <vt:lpstr> 31.8.                 Pavlína</vt:lpstr>
      <vt:lpstr>1.9.                      Linda </vt:lpstr>
      <vt:lpstr>2.9.                       Adéla</vt:lpstr>
      <vt:lpstr>  4.9.                        Henrieta </vt:lpstr>
      <vt:lpstr>4.9.                       Jindřiška</vt:lpstr>
      <vt:lpstr>7.9.                         Regína</vt:lpstr>
      <vt:lpstr>8.9.                   Mariana </vt:lpstr>
      <vt:lpstr>9.9.                  Daniela</vt:lpstr>
      <vt:lpstr>10.9.                   Irma</vt:lpstr>
      <vt:lpstr>11.9.                 Denisa</vt:lpstr>
      <vt:lpstr>12.9.                      Marie </vt:lpstr>
      <vt:lpstr>14.9.                     Radka </vt:lpstr>
      <vt:lpstr>15.9.                           Jolana </vt:lpstr>
      <vt:lpstr>16.9.                     Ludmila </vt:lpstr>
      <vt:lpstr>17.9.                  Naděžda </vt:lpstr>
      <vt:lpstr>19.9.                         Zita </vt:lpstr>
      <vt:lpstr>22.9.                      Darina</vt:lpstr>
      <vt:lpstr>23.9.                           Berta</vt:lpstr>
      <vt:lpstr>25.9.                            Zlata </vt:lpstr>
      <vt:lpstr>26.9.                  Andrea</vt:lpstr>
      <vt:lpstr>02.10.                    Olivie  </vt:lpstr>
      <vt:lpstr>5.10.                   Eliška</vt:lpstr>
      <vt:lpstr>6.10.                      Hanuš</vt:lpstr>
      <vt:lpstr>7.10.                      Justýna</vt:lpstr>
      <vt:lpstr>08.10.                     Věra </vt:lpstr>
      <vt:lpstr> 9.10.                       Sára </vt:lpstr>
      <vt:lpstr>10.10.                   Marina </vt:lpstr>
      <vt:lpstr>13.10.                   Renata</vt:lpstr>
      <vt:lpstr>14.10.                       Agáta</vt:lpstr>
      <vt:lpstr>15.10.                       Tereza</vt:lpstr>
      <vt:lpstr> 17.10.                    Hedvika</vt:lpstr>
      <vt:lpstr> 19.10.                Michaela  </vt:lpstr>
      <vt:lpstr>21.10.                        Brigita </vt:lpstr>
      <vt:lpstr>22.10.                   Sabina </vt:lpstr>
      <vt:lpstr>24.10.                       Nina </vt:lpstr>
      <vt:lpstr>25.10.                    Beáta</vt:lpstr>
      <vt:lpstr>27.10.                       Šarlota</vt:lpstr>
      <vt:lpstr>27.10.                        Zoe </vt:lpstr>
      <vt:lpstr>29.10.                           Silvie </vt:lpstr>
      <vt:lpstr>31.10.                     Štěpánka </vt:lpstr>
      <vt:lpstr> 5.11.                     Miriam</vt:lpstr>
      <vt:lpstr>6.11.                    Liběna</vt:lpstr>
      <vt:lpstr>7.11.                           Saskie </vt:lpstr>
      <vt:lpstr> 14.11.                          Sáva </vt:lpstr>
      <vt:lpstr>17.11.                 Mahulena </vt:lpstr>
      <vt:lpstr>18.11.                       Romana </vt:lpstr>
      <vt:lpstr>19.11.                 Alžběta</vt:lpstr>
      <vt:lpstr>19.11.                Elisabeth</vt:lpstr>
      <vt:lpstr>20.11.                    Nikola</vt:lpstr>
      <vt:lpstr>22.11.                       Cecílie</vt:lpstr>
      <vt:lpstr>24.11.                       Emílie</vt:lpstr>
      <vt:lpstr>25.11.                    Kateřina </vt:lpstr>
      <vt:lpstr>27.11.                     Xenie </vt:lpstr>
      <vt:lpstr>29.11.                        Zina </vt:lpstr>
      <vt:lpstr>1.12.                      Iva</vt:lpstr>
      <vt:lpstr>2.12.                            Blanka</vt:lpstr>
      <vt:lpstr>4.12.                    Bára / Barbara</vt:lpstr>
      <vt:lpstr>5.12.                    Jitka</vt:lpstr>
      <vt:lpstr>8.12.                  Květoslava </vt:lpstr>
      <vt:lpstr>10.12.                     Julie</vt:lpstr>
      <vt:lpstr>11.12.                         Dana</vt:lpstr>
      <vt:lpstr>12.12.                  Simona </vt:lpstr>
      <vt:lpstr>13.12.                        Lucie </vt:lpstr>
      <vt:lpstr>14.12.                       Lýdie </vt:lpstr>
      <vt:lpstr>15.12.                    Radana </vt:lpstr>
      <vt:lpstr>16.12.                            Albína</vt:lpstr>
      <vt:lpstr>19.12.                         Ester</vt:lpstr>
      <vt:lpstr>20.12.                     Dagmar</vt:lpstr>
      <vt:lpstr>21.12.                      Natálie </vt:lpstr>
      <vt:lpstr>23.12.                        Vlasta </vt:lpstr>
      <vt:lpstr>24.12.                        Eva</vt:lpstr>
      <vt:lpstr>27.12.                        Žaneta</vt:lpstr>
      <vt:lpstr>28.12.                 Bohumila</vt:lpstr>
      <vt:lpstr>29.12.                        Judita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Adéla 2.9. </dc:title>
  <dc:creator>Miroslav Tichý</dc:creator>
  <cp:lastModifiedBy>Miroslav Tichý</cp:lastModifiedBy>
  <cp:revision>701</cp:revision>
  <dcterms:created xsi:type="dcterms:W3CDTF">2023-08-13T12:21:06Z</dcterms:created>
  <dcterms:modified xsi:type="dcterms:W3CDTF">2024-02-12T18:43:30Z</dcterms:modified>
</cp:coreProperties>
</file>